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4"/>
  </p:sldMasterIdLst>
  <p:notesMasterIdLst>
    <p:notesMasterId r:id="rId7"/>
  </p:notesMasterIdLst>
  <p:sldIdLst>
    <p:sldId id="755" r:id="rId5"/>
    <p:sldId id="754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sa Stuart" initials="ES" lastIdx="1" clrIdx="0">
    <p:extLst>
      <p:ext uri="{19B8F6BF-5375-455C-9EA6-DF929625EA0E}">
        <p15:presenceInfo xmlns:p15="http://schemas.microsoft.com/office/powerpoint/2012/main" userId="S::Elsa.Stuart@sja.org.uk::1036faa4-45e7-40bb-895e-6c47aba8630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4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7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zabeth Connors" userId="S::elizabeth.connors@sja.org.uk::7b8a960c-3a8f-44e5-8383-848c6766db90" providerId="AD" clId="Web-{920E460E-0485-BF6D-226F-61063119D74B}"/>
    <pc:docChg chg="modSld">
      <pc:chgData name="Elizabeth Connors" userId="S::elizabeth.connors@sja.org.uk::7b8a960c-3a8f-44e5-8383-848c6766db90" providerId="AD" clId="Web-{920E460E-0485-BF6D-226F-61063119D74B}" dt="2019-06-25T14:45:24.611" v="11" actId="20577"/>
      <pc:docMkLst>
        <pc:docMk/>
      </pc:docMkLst>
      <pc:sldChg chg="modSp">
        <pc:chgData name="Elizabeth Connors" userId="S::elizabeth.connors@sja.org.uk::7b8a960c-3a8f-44e5-8383-848c6766db90" providerId="AD" clId="Web-{920E460E-0485-BF6D-226F-61063119D74B}" dt="2019-06-25T14:45:14.019" v="6" actId="1076"/>
        <pc:sldMkLst>
          <pc:docMk/>
          <pc:sldMk cId="3916007482" sldId="754"/>
        </pc:sldMkLst>
        <pc:spChg chg="mod">
          <ac:chgData name="Elizabeth Connors" userId="S::elizabeth.connors@sja.org.uk::7b8a960c-3a8f-44e5-8383-848c6766db90" providerId="AD" clId="Web-{920E460E-0485-BF6D-226F-61063119D74B}" dt="2019-06-25T14:45:11.033" v="3" actId="20577"/>
          <ac:spMkLst>
            <pc:docMk/>
            <pc:sldMk cId="3916007482" sldId="754"/>
            <ac:spMk id="2" creationId="{65CCE26A-0E5E-46A7-8076-F09BFE43F978}"/>
          </ac:spMkLst>
        </pc:spChg>
        <pc:picChg chg="mod">
          <ac:chgData name="Elizabeth Connors" userId="S::elizabeth.connors@sja.org.uk::7b8a960c-3a8f-44e5-8383-848c6766db90" providerId="AD" clId="Web-{920E460E-0485-BF6D-226F-61063119D74B}" dt="2019-06-25T14:45:14.019" v="6" actId="1076"/>
          <ac:picMkLst>
            <pc:docMk/>
            <pc:sldMk cId="3916007482" sldId="754"/>
            <ac:picMk id="4" creationId="{54DAB673-6421-4BAA-8A93-FD0C797774BC}"/>
          </ac:picMkLst>
        </pc:picChg>
      </pc:sldChg>
      <pc:sldChg chg="modSp">
        <pc:chgData name="Elizabeth Connors" userId="S::elizabeth.connors@sja.org.uk::7b8a960c-3a8f-44e5-8383-848c6766db90" providerId="AD" clId="Web-{920E460E-0485-BF6D-226F-61063119D74B}" dt="2019-06-25T14:45:22.017" v="9" actId="20577"/>
        <pc:sldMkLst>
          <pc:docMk/>
          <pc:sldMk cId="3434089303" sldId="755"/>
        </pc:sldMkLst>
        <pc:spChg chg="mod">
          <ac:chgData name="Elizabeth Connors" userId="S::elizabeth.connors@sja.org.uk::7b8a960c-3a8f-44e5-8383-848c6766db90" providerId="AD" clId="Web-{920E460E-0485-BF6D-226F-61063119D74B}" dt="2019-06-25T14:45:22.017" v="9" actId="20577"/>
          <ac:spMkLst>
            <pc:docMk/>
            <pc:sldMk cId="3434089303" sldId="755"/>
            <ac:spMk id="2" creationId="{65CCE26A-0E5E-46A7-8076-F09BFE43F978}"/>
          </ac:spMkLst>
        </pc:spChg>
      </pc:sldChg>
    </pc:docChg>
  </pc:docChgLst>
  <pc:docChgLst>
    <pc:chgData name="Sam Garnham" userId="ba4a3023-469b-47da-9b56-135bbb92583d" providerId="ADAL" clId="{FEDC22EC-E4BF-463C-85BE-BE44A2690329}"/>
    <pc:docChg chg="modSld">
      <pc:chgData name="Sam Garnham" userId="ba4a3023-469b-47da-9b56-135bbb92583d" providerId="ADAL" clId="{FEDC22EC-E4BF-463C-85BE-BE44A2690329}" dt="2019-07-23T14:56:21.998" v="13" actId="13244"/>
      <pc:docMkLst>
        <pc:docMk/>
      </pc:docMkLst>
      <pc:sldChg chg="modSp">
        <pc:chgData name="Sam Garnham" userId="ba4a3023-469b-47da-9b56-135bbb92583d" providerId="ADAL" clId="{FEDC22EC-E4BF-463C-85BE-BE44A2690329}" dt="2019-07-23T14:56:21.998" v="13" actId="13244"/>
        <pc:sldMkLst>
          <pc:docMk/>
          <pc:sldMk cId="3916007482" sldId="754"/>
        </pc:sldMkLst>
        <pc:spChg chg="mod">
          <ac:chgData name="Sam Garnham" userId="ba4a3023-469b-47da-9b56-135bbb92583d" providerId="ADAL" clId="{FEDC22EC-E4BF-463C-85BE-BE44A2690329}" dt="2019-07-23T14:56:21.998" v="13" actId="13244"/>
          <ac:spMkLst>
            <pc:docMk/>
            <pc:sldMk cId="3916007482" sldId="754"/>
            <ac:spMk id="12" creationId="{67F01726-0902-47F5-9EF0-8EA26D8C3B8D}"/>
          </ac:spMkLst>
        </pc:spChg>
        <pc:picChg chg="mod">
          <ac:chgData name="Sam Garnham" userId="ba4a3023-469b-47da-9b56-135bbb92583d" providerId="ADAL" clId="{FEDC22EC-E4BF-463C-85BE-BE44A2690329}" dt="2019-07-23T14:56:18.470" v="12" actId="13244"/>
          <ac:picMkLst>
            <pc:docMk/>
            <pc:sldMk cId="3916007482" sldId="754"/>
            <ac:picMk id="4" creationId="{54DAB673-6421-4BAA-8A93-FD0C797774BC}"/>
          </ac:picMkLst>
        </pc:picChg>
        <pc:picChg chg="mod">
          <ac:chgData name="Sam Garnham" userId="ba4a3023-469b-47da-9b56-135bbb92583d" providerId="ADAL" clId="{FEDC22EC-E4BF-463C-85BE-BE44A2690329}" dt="2019-07-23T14:55:23.206" v="5" actId="962"/>
          <ac:picMkLst>
            <pc:docMk/>
            <pc:sldMk cId="3916007482" sldId="754"/>
            <ac:picMk id="6" creationId="{67B2C2E9-9759-4E23-A129-4714F80BBBE0}"/>
          </ac:picMkLst>
        </pc:picChg>
        <pc:picChg chg="mod">
          <ac:chgData name="Sam Garnham" userId="ba4a3023-469b-47da-9b56-135bbb92583d" providerId="ADAL" clId="{FEDC22EC-E4BF-463C-85BE-BE44A2690329}" dt="2019-07-23T14:56:10.240" v="10" actId="13244"/>
          <ac:picMkLst>
            <pc:docMk/>
            <pc:sldMk cId="3916007482" sldId="754"/>
            <ac:picMk id="10" creationId="{B175C341-363A-43B2-B8CB-297E19A4073F}"/>
          </ac:picMkLst>
        </pc:picChg>
      </pc:sldChg>
      <pc:sldChg chg="modSp">
        <pc:chgData name="Sam Garnham" userId="ba4a3023-469b-47da-9b56-135bbb92583d" providerId="ADAL" clId="{FEDC22EC-E4BF-463C-85BE-BE44A2690329}" dt="2019-07-23T14:55:47.236" v="9" actId="13244"/>
        <pc:sldMkLst>
          <pc:docMk/>
          <pc:sldMk cId="3434089303" sldId="755"/>
        </pc:sldMkLst>
        <pc:spChg chg="mod">
          <ac:chgData name="Sam Garnham" userId="ba4a3023-469b-47da-9b56-135bbb92583d" providerId="ADAL" clId="{FEDC22EC-E4BF-463C-85BE-BE44A2690329}" dt="2019-07-23T14:55:32.361" v="6" actId="13244"/>
          <ac:spMkLst>
            <pc:docMk/>
            <pc:sldMk cId="3434089303" sldId="755"/>
            <ac:spMk id="5" creationId="{2022ACDE-5DCF-4D7B-ABAC-8F2B98FFD31E}"/>
          </ac:spMkLst>
        </pc:spChg>
        <pc:spChg chg="mod">
          <ac:chgData name="Sam Garnham" userId="ba4a3023-469b-47da-9b56-135bbb92583d" providerId="ADAL" clId="{FEDC22EC-E4BF-463C-85BE-BE44A2690329}" dt="2019-07-23T14:55:42.757" v="8" actId="13244"/>
          <ac:spMkLst>
            <pc:docMk/>
            <pc:sldMk cId="3434089303" sldId="755"/>
            <ac:spMk id="12" creationId="{67F01726-0902-47F5-9EF0-8EA26D8C3B8D}"/>
          </ac:spMkLst>
        </pc:spChg>
        <pc:picChg chg="mod">
          <ac:chgData name="Sam Garnham" userId="ba4a3023-469b-47da-9b56-135bbb92583d" providerId="ADAL" clId="{FEDC22EC-E4BF-463C-85BE-BE44A2690329}" dt="2019-07-23T14:55:06.011" v="0" actId="962"/>
          <ac:picMkLst>
            <pc:docMk/>
            <pc:sldMk cId="3434089303" sldId="755"/>
            <ac:picMk id="3" creationId="{C379A6C6-F111-4535-96B9-EFAE3E51E2EB}"/>
          </ac:picMkLst>
        </pc:picChg>
        <pc:picChg chg="mod">
          <ac:chgData name="Sam Garnham" userId="ba4a3023-469b-47da-9b56-135bbb92583d" providerId="ADAL" clId="{FEDC22EC-E4BF-463C-85BE-BE44A2690329}" dt="2019-07-23T14:55:38.704" v="7" actId="13244"/>
          <ac:picMkLst>
            <pc:docMk/>
            <pc:sldMk cId="3434089303" sldId="755"/>
            <ac:picMk id="10" creationId="{B175C341-363A-43B2-B8CB-297E19A4073F}"/>
          </ac:picMkLst>
        </pc:picChg>
        <pc:picChg chg="mod">
          <ac:chgData name="Sam Garnham" userId="ba4a3023-469b-47da-9b56-135bbb92583d" providerId="ADAL" clId="{FEDC22EC-E4BF-463C-85BE-BE44A2690329}" dt="2019-07-23T14:55:47.236" v="9" actId="13244"/>
          <ac:picMkLst>
            <pc:docMk/>
            <pc:sldMk cId="3434089303" sldId="755"/>
            <ac:picMk id="15" creationId="{A2A99CC7-DADF-4E31-8D6A-6C2A2A4729D5}"/>
          </ac:picMkLst>
        </pc:picChg>
      </pc:sldChg>
    </pc:docChg>
  </pc:docChgLst>
  <pc:docChgLst>
    <pc:chgData name="Justine Wilson" userId="S::justine.wilson@sja.org.uk::cd635167-bbd3-4a7f-9fa7-49f7026615ce" providerId="AD" clId="Web-{36951A83-12DB-538A-8A4E-4F4315451A87}"/>
    <pc:docChg chg="modSld">
      <pc:chgData name="Justine Wilson" userId="S::justine.wilson@sja.org.uk::cd635167-bbd3-4a7f-9fa7-49f7026615ce" providerId="AD" clId="Web-{36951A83-12DB-538A-8A4E-4F4315451A87}" dt="2019-07-08T11:33:58.589" v="44" actId="1076"/>
      <pc:docMkLst>
        <pc:docMk/>
      </pc:docMkLst>
      <pc:sldChg chg="modSp delCm">
        <pc:chgData name="Justine Wilson" userId="S::justine.wilson@sja.org.uk::cd635167-bbd3-4a7f-9fa7-49f7026615ce" providerId="AD" clId="Web-{36951A83-12DB-538A-8A4E-4F4315451A87}" dt="2019-07-08T11:33:58.589" v="44" actId="1076"/>
        <pc:sldMkLst>
          <pc:docMk/>
          <pc:sldMk cId="3434089303" sldId="755"/>
        </pc:sldMkLst>
        <pc:spChg chg="mod">
          <ac:chgData name="Justine Wilson" userId="S::justine.wilson@sja.org.uk::cd635167-bbd3-4a7f-9fa7-49f7026615ce" providerId="AD" clId="Web-{36951A83-12DB-538A-8A4E-4F4315451A87}" dt="2019-07-08T11:33:45.574" v="42" actId="14100"/>
          <ac:spMkLst>
            <pc:docMk/>
            <pc:sldMk cId="3434089303" sldId="755"/>
            <ac:spMk id="12" creationId="{67F01726-0902-47F5-9EF0-8EA26D8C3B8D}"/>
          </ac:spMkLst>
        </pc:spChg>
        <pc:picChg chg="mod">
          <ac:chgData name="Justine Wilson" userId="S::justine.wilson@sja.org.uk::cd635167-bbd3-4a7f-9fa7-49f7026615ce" providerId="AD" clId="Web-{36951A83-12DB-538A-8A4E-4F4315451A87}" dt="2019-07-08T11:33:58.589" v="44" actId="1076"/>
          <ac:picMkLst>
            <pc:docMk/>
            <pc:sldMk cId="3434089303" sldId="755"/>
            <ac:picMk id="10" creationId="{B175C341-363A-43B2-B8CB-297E19A4073F}"/>
          </ac:picMkLst>
        </pc:picChg>
      </pc:sldChg>
    </pc:docChg>
  </pc:docChgLst>
  <pc:docChgLst>
    <pc:chgData name="Jodie Walsh2" userId="8f656482-1ee0-4981-a154-9528d7227717" providerId="ADAL" clId="{BEB7C431-E7C5-4B7D-A83C-9A5C757E9513}"/>
    <pc:docChg chg="modSld">
      <pc:chgData name="Jodie Walsh2" userId="8f656482-1ee0-4981-a154-9528d7227717" providerId="ADAL" clId="{BEB7C431-E7C5-4B7D-A83C-9A5C757E9513}" dt="2021-01-04T15:54:58.491" v="50" actId="20577"/>
      <pc:docMkLst>
        <pc:docMk/>
      </pc:docMkLst>
      <pc:sldChg chg="modNotesTx">
        <pc:chgData name="Jodie Walsh2" userId="8f656482-1ee0-4981-a154-9528d7227717" providerId="ADAL" clId="{BEB7C431-E7C5-4B7D-A83C-9A5C757E9513}" dt="2021-01-04T15:54:58.491" v="50" actId="20577"/>
        <pc:sldMkLst>
          <pc:docMk/>
          <pc:sldMk cId="3916007482" sldId="754"/>
        </pc:sldMkLst>
      </pc:sldChg>
      <pc:sldChg chg="modNotesTx">
        <pc:chgData name="Jodie Walsh2" userId="8f656482-1ee0-4981-a154-9528d7227717" providerId="ADAL" clId="{BEB7C431-E7C5-4B7D-A83C-9A5C757E9513}" dt="2021-01-04T15:54:46.275" v="34" actId="20577"/>
        <pc:sldMkLst>
          <pc:docMk/>
          <pc:sldMk cId="3434089303" sldId="755"/>
        </pc:sldMkLst>
      </pc:sldChg>
    </pc:docChg>
  </pc:docChgLst>
  <pc:docChgLst>
    <pc:chgData name="Jodie Walsh2" userId="8f656482-1ee0-4981-a154-9528d7227717" providerId="ADAL" clId="{141B6E73-6D09-4885-8D23-9E0CC62E3685}"/>
    <pc:docChg chg="undo custSel modSld modMainMaster">
      <pc:chgData name="Jodie Walsh2" userId="8f656482-1ee0-4981-a154-9528d7227717" providerId="ADAL" clId="{141B6E73-6D09-4885-8D23-9E0CC62E3685}" dt="2019-07-10T10:12:11.888" v="182" actId="14100"/>
      <pc:docMkLst>
        <pc:docMk/>
      </pc:docMkLst>
      <pc:sldChg chg="addSp delSp modSp">
        <pc:chgData name="Jodie Walsh2" userId="8f656482-1ee0-4981-a154-9528d7227717" providerId="ADAL" clId="{141B6E73-6D09-4885-8D23-9E0CC62E3685}" dt="2019-07-10T10:12:02.119" v="181" actId="14100"/>
        <pc:sldMkLst>
          <pc:docMk/>
          <pc:sldMk cId="3916007482" sldId="754"/>
        </pc:sldMkLst>
        <pc:spChg chg="mod">
          <ac:chgData name="Jodie Walsh2" userId="8f656482-1ee0-4981-a154-9528d7227717" providerId="ADAL" clId="{141B6E73-6D09-4885-8D23-9E0CC62E3685}" dt="2019-07-10T10:12:02.119" v="181" actId="14100"/>
          <ac:spMkLst>
            <pc:docMk/>
            <pc:sldMk cId="3916007482" sldId="754"/>
            <ac:spMk id="2" creationId="{65CCE26A-0E5E-46A7-8076-F09BFE43F978}"/>
          </ac:spMkLst>
        </pc:spChg>
        <pc:spChg chg="mod">
          <ac:chgData name="Jodie Walsh2" userId="8f656482-1ee0-4981-a154-9528d7227717" providerId="ADAL" clId="{141B6E73-6D09-4885-8D23-9E0CC62E3685}" dt="2019-07-10T10:11:52.407" v="179" actId="1076"/>
          <ac:spMkLst>
            <pc:docMk/>
            <pc:sldMk cId="3916007482" sldId="754"/>
            <ac:spMk id="5" creationId="{2022ACDE-5DCF-4D7B-ABAC-8F2B98FFD31E}"/>
          </ac:spMkLst>
        </pc:spChg>
        <pc:spChg chg="mod">
          <ac:chgData name="Jodie Walsh2" userId="8f656482-1ee0-4981-a154-9528d7227717" providerId="ADAL" clId="{141B6E73-6D09-4885-8D23-9E0CC62E3685}" dt="2019-07-10T10:11:52.407" v="179" actId="1076"/>
          <ac:spMkLst>
            <pc:docMk/>
            <pc:sldMk cId="3916007482" sldId="754"/>
            <ac:spMk id="8" creationId="{0D5453EB-AD93-4826-8C14-A3BE91B5B369}"/>
          </ac:spMkLst>
        </pc:spChg>
        <pc:spChg chg="mod">
          <ac:chgData name="Jodie Walsh2" userId="8f656482-1ee0-4981-a154-9528d7227717" providerId="ADAL" clId="{141B6E73-6D09-4885-8D23-9E0CC62E3685}" dt="2019-07-10T10:11:52.407" v="179" actId="1076"/>
          <ac:spMkLst>
            <pc:docMk/>
            <pc:sldMk cId="3916007482" sldId="754"/>
            <ac:spMk id="12" creationId="{67F01726-0902-47F5-9EF0-8EA26D8C3B8D}"/>
          </ac:spMkLst>
        </pc:spChg>
        <pc:spChg chg="mod">
          <ac:chgData name="Jodie Walsh2" userId="8f656482-1ee0-4981-a154-9528d7227717" providerId="ADAL" clId="{141B6E73-6D09-4885-8D23-9E0CC62E3685}" dt="2019-07-10T10:11:52.407" v="179" actId="1076"/>
          <ac:spMkLst>
            <pc:docMk/>
            <pc:sldMk cId="3916007482" sldId="754"/>
            <ac:spMk id="13" creationId="{C68ED05F-BF76-4EFF-B3CC-734AEDDBBC28}"/>
          </ac:spMkLst>
        </pc:spChg>
        <pc:spChg chg="mod">
          <ac:chgData name="Jodie Walsh2" userId="8f656482-1ee0-4981-a154-9528d7227717" providerId="ADAL" clId="{141B6E73-6D09-4885-8D23-9E0CC62E3685}" dt="2019-07-10T10:11:52.407" v="179" actId="1076"/>
          <ac:spMkLst>
            <pc:docMk/>
            <pc:sldMk cId="3916007482" sldId="754"/>
            <ac:spMk id="14" creationId="{058A470E-E9C8-4A72-9B26-B580B692552B}"/>
          </ac:spMkLst>
        </pc:spChg>
        <pc:picChg chg="mod">
          <ac:chgData name="Jodie Walsh2" userId="8f656482-1ee0-4981-a154-9528d7227717" providerId="ADAL" clId="{141B6E73-6D09-4885-8D23-9E0CC62E3685}" dt="2019-07-10T10:11:52.407" v="179" actId="1076"/>
          <ac:picMkLst>
            <pc:docMk/>
            <pc:sldMk cId="3916007482" sldId="754"/>
            <ac:picMk id="4" creationId="{54DAB673-6421-4BAA-8A93-FD0C797774BC}"/>
          </ac:picMkLst>
        </pc:picChg>
        <pc:picChg chg="mod">
          <ac:chgData name="Jodie Walsh2" userId="8f656482-1ee0-4981-a154-9528d7227717" providerId="ADAL" clId="{141B6E73-6D09-4885-8D23-9E0CC62E3685}" dt="2019-07-10T10:11:52.407" v="179" actId="1076"/>
          <ac:picMkLst>
            <pc:docMk/>
            <pc:sldMk cId="3916007482" sldId="754"/>
            <ac:picMk id="6" creationId="{67B2C2E9-9759-4E23-A129-4714F80BBBE0}"/>
          </ac:picMkLst>
        </pc:picChg>
        <pc:picChg chg="mod">
          <ac:chgData name="Jodie Walsh2" userId="8f656482-1ee0-4981-a154-9528d7227717" providerId="ADAL" clId="{141B6E73-6D09-4885-8D23-9E0CC62E3685}" dt="2019-07-10T10:11:52.407" v="179" actId="1076"/>
          <ac:picMkLst>
            <pc:docMk/>
            <pc:sldMk cId="3916007482" sldId="754"/>
            <ac:picMk id="10" creationId="{B175C341-363A-43B2-B8CB-297E19A4073F}"/>
          </ac:picMkLst>
        </pc:picChg>
        <pc:cxnChg chg="add del mod">
          <ac:chgData name="Jodie Walsh2" userId="8f656482-1ee0-4981-a154-9528d7227717" providerId="ADAL" clId="{141B6E73-6D09-4885-8D23-9E0CC62E3685}" dt="2019-07-10T10:11:42.682" v="176"/>
          <ac:cxnSpMkLst>
            <pc:docMk/>
            <pc:sldMk cId="3916007482" sldId="754"/>
            <ac:cxnSpMk id="11" creationId="{D575D78D-D8FA-450D-ACE5-A8DC23CFC923}"/>
          </ac:cxnSpMkLst>
        </pc:cxnChg>
        <pc:cxnChg chg="add del mod">
          <ac:chgData name="Jodie Walsh2" userId="8f656482-1ee0-4981-a154-9528d7227717" providerId="ADAL" clId="{141B6E73-6D09-4885-8D23-9E0CC62E3685}" dt="2019-07-10T10:11:42.682" v="176"/>
          <ac:cxnSpMkLst>
            <pc:docMk/>
            <pc:sldMk cId="3916007482" sldId="754"/>
            <ac:cxnSpMk id="15" creationId="{19DD44B3-9AF5-47BB-B0C5-CCAC17D49D16}"/>
          </ac:cxnSpMkLst>
        </pc:cxnChg>
      </pc:sldChg>
      <pc:sldChg chg="addSp delSp modSp">
        <pc:chgData name="Jodie Walsh2" userId="8f656482-1ee0-4981-a154-9528d7227717" providerId="ADAL" clId="{141B6E73-6D09-4885-8D23-9E0CC62E3685}" dt="2019-07-10T10:09:09.214" v="79"/>
        <pc:sldMkLst>
          <pc:docMk/>
          <pc:sldMk cId="3434089303" sldId="755"/>
        </pc:sldMkLst>
        <pc:spChg chg="mod">
          <ac:chgData name="Jodie Walsh2" userId="8f656482-1ee0-4981-a154-9528d7227717" providerId="ADAL" clId="{141B6E73-6D09-4885-8D23-9E0CC62E3685}" dt="2019-07-10T10:07:58.960" v="46" actId="14100"/>
          <ac:spMkLst>
            <pc:docMk/>
            <pc:sldMk cId="3434089303" sldId="755"/>
            <ac:spMk id="2" creationId="{65CCE26A-0E5E-46A7-8076-F09BFE43F978}"/>
          </ac:spMkLst>
        </pc:spChg>
        <pc:spChg chg="mod">
          <ac:chgData name="Jodie Walsh2" userId="8f656482-1ee0-4981-a154-9528d7227717" providerId="ADAL" clId="{141B6E73-6D09-4885-8D23-9E0CC62E3685}" dt="2019-07-10T10:08:18.687" v="54" actId="1037"/>
          <ac:spMkLst>
            <pc:docMk/>
            <pc:sldMk cId="3434089303" sldId="755"/>
            <ac:spMk id="5" creationId="{2022ACDE-5DCF-4D7B-ABAC-8F2B98FFD31E}"/>
          </ac:spMkLst>
        </pc:spChg>
        <pc:spChg chg="mod">
          <ac:chgData name="Jodie Walsh2" userId="8f656482-1ee0-4981-a154-9528d7227717" providerId="ADAL" clId="{141B6E73-6D09-4885-8D23-9E0CC62E3685}" dt="2019-07-10T10:08:47.463" v="68" actId="1076"/>
          <ac:spMkLst>
            <pc:docMk/>
            <pc:sldMk cId="3434089303" sldId="755"/>
            <ac:spMk id="8" creationId="{0D5453EB-AD93-4826-8C14-A3BE91B5B369}"/>
          </ac:spMkLst>
        </pc:spChg>
        <pc:spChg chg="mod">
          <ac:chgData name="Jodie Walsh2" userId="8f656482-1ee0-4981-a154-9528d7227717" providerId="ADAL" clId="{141B6E73-6D09-4885-8D23-9E0CC62E3685}" dt="2019-07-10T10:09:00.819" v="75" actId="1037"/>
          <ac:spMkLst>
            <pc:docMk/>
            <pc:sldMk cId="3434089303" sldId="755"/>
            <ac:spMk id="12" creationId="{67F01726-0902-47F5-9EF0-8EA26D8C3B8D}"/>
          </ac:spMkLst>
        </pc:spChg>
        <pc:spChg chg="mod">
          <ac:chgData name="Jodie Walsh2" userId="8f656482-1ee0-4981-a154-9528d7227717" providerId="ADAL" clId="{141B6E73-6D09-4885-8D23-9E0CC62E3685}" dt="2019-07-10T10:08:23.209" v="56" actId="14100"/>
          <ac:spMkLst>
            <pc:docMk/>
            <pc:sldMk cId="3434089303" sldId="755"/>
            <ac:spMk id="14" creationId="{058A470E-E9C8-4A72-9B26-B580B692552B}"/>
          </ac:spMkLst>
        </pc:spChg>
        <pc:picChg chg="mod">
          <ac:chgData name="Jodie Walsh2" userId="8f656482-1ee0-4981-a154-9528d7227717" providerId="ADAL" clId="{141B6E73-6D09-4885-8D23-9E0CC62E3685}" dt="2019-07-10T10:08:28.343" v="59" actId="1076"/>
          <ac:picMkLst>
            <pc:docMk/>
            <pc:sldMk cId="3434089303" sldId="755"/>
            <ac:picMk id="3" creationId="{C379A6C6-F111-4535-96B9-EFAE3E51E2EB}"/>
          </ac:picMkLst>
        </pc:picChg>
        <pc:picChg chg="del mod">
          <ac:chgData name="Jodie Walsh2" userId="8f656482-1ee0-4981-a154-9528d7227717" providerId="ADAL" clId="{141B6E73-6D09-4885-8D23-9E0CC62E3685}" dt="2019-07-10T10:08:39.307" v="65" actId="478"/>
          <ac:picMkLst>
            <pc:docMk/>
            <pc:sldMk cId="3434089303" sldId="755"/>
            <ac:picMk id="9" creationId="{6B838B90-3FF1-4FB9-B957-4FD10EE4DF0A}"/>
          </ac:picMkLst>
        </pc:picChg>
        <pc:picChg chg="mod">
          <ac:chgData name="Jodie Walsh2" userId="8f656482-1ee0-4981-a154-9528d7227717" providerId="ADAL" clId="{141B6E73-6D09-4885-8D23-9E0CC62E3685}" dt="2019-07-10T10:09:06.351" v="78" actId="1076"/>
          <ac:picMkLst>
            <pc:docMk/>
            <pc:sldMk cId="3434089303" sldId="755"/>
            <ac:picMk id="10" creationId="{B175C341-363A-43B2-B8CB-297E19A4073F}"/>
          </ac:picMkLst>
        </pc:picChg>
        <pc:picChg chg="add mod">
          <ac:chgData name="Jodie Walsh2" userId="8f656482-1ee0-4981-a154-9528d7227717" providerId="ADAL" clId="{141B6E73-6D09-4885-8D23-9E0CC62E3685}" dt="2019-07-10T10:08:44.855" v="67" actId="1076"/>
          <ac:picMkLst>
            <pc:docMk/>
            <pc:sldMk cId="3434089303" sldId="755"/>
            <ac:picMk id="15" creationId="{A2A99CC7-DADF-4E31-8D6A-6C2A2A4729D5}"/>
          </ac:picMkLst>
        </pc:picChg>
        <pc:cxnChg chg="add del mod">
          <ac:chgData name="Jodie Walsh2" userId="8f656482-1ee0-4981-a154-9528d7227717" providerId="ADAL" clId="{141B6E73-6D09-4885-8D23-9E0CC62E3685}" dt="2019-07-10T10:09:09.214" v="79"/>
          <ac:cxnSpMkLst>
            <pc:docMk/>
            <pc:sldMk cId="3434089303" sldId="755"/>
            <ac:cxnSpMk id="6" creationId="{F27BD2AA-056A-4CBE-8823-7F8429C73AC7}"/>
          </ac:cxnSpMkLst>
        </pc:cxnChg>
        <pc:cxnChg chg="add del mod">
          <ac:chgData name="Jodie Walsh2" userId="8f656482-1ee0-4981-a154-9528d7227717" providerId="ADAL" clId="{141B6E73-6D09-4885-8D23-9E0CC62E3685}" dt="2019-07-10T10:09:09.214" v="79"/>
          <ac:cxnSpMkLst>
            <pc:docMk/>
            <pc:sldMk cId="3434089303" sldId="755"/>
            <ac:cxnSpMk id="13" creationId="{7BEDCB3A-7474-421C-B71C-3F24E7CA709E}"/>
          </ac:cxnSpMkLst>
        </pc:cxnChg>
      </pc:sldChg>
      <pc:sldMasterChg chg="modSp modSldLayout">
        <pc:chgData name="Jodie Walsh2" userId="8f656482-1ee0-4981-a154-9528d7227717" providerId="ADAL" clId="{141B6E73-6D09-4885-8D23-9E0CC62E3685}" dt="2019-07-10T10:07:38.995" v="41"/>
        <pc:sldMasterMkLst>
          <pc:docMk/>
          <pc:sldMasterMk cId="2636841243" sldId="2147483648"/>
        </pc:sldMasterMkLst>
        <pc:spChg chg="mod">
          <ac:chgData name="Jodie Walsh2" userId="8f656482-1ee0-4981-a154-9528d7227717" providerId="ADAL" clId="{141B6E73-6D09-4885-8D23-9E0CC62E3685}" dt="2019-07-10T10:07:38.995" v="41"/>
          <ac:spMkLst>
            <pc:docMk/>
            <pc:sldMasterMk cId="2636841243" sldId="2147483648"/>
            <ac:spMk id="2" creationId="{9D47ABF9-3E64-491B-905E-40A3D65D49E1}"/>
          </ac:spMkLst>
        </pc:spChg>
        <pc:spChg chg="mod">
          <ac:chgData name="Jodie Walsh2" userId="8f656482-1ee0-4981-a154-9528d7227717" providerId="ADAL" clId="{141B6E73-6D09-4885-8D23-9E0CC62E3685}" dt="2019-07-10T10:07:38.995" v="41"/>
          <ac:spMkLst>
            <pc:docMk/>
            <pc:sldMasterMk cId="2636841243" sldId="2147483648"/>
            <ac:spMk id="3" creationId="{899B6FC1-4213-46F3-92E8-00F8E6B6C913}"/>
          </ac:spMkLst>
        </pc:spChg>
        <pc:spChg chg="mod">
          <ac:chgData name="Jodie Walsh2" userId="8f656482-1ee0-4981-a154-9528d7227717" providerId="ADAL" clId="{141B6E73-6D09-4885-8D23-9E0CC62E3685}" dt="2019-07-10T10:07:38.995" v="41"/>
          <ac:spMkLst>
            <pc:docMk/>
            <pc:sldMasterMk cId="2636841243" sldId="2147483648"/>
            <ac:spMk id="4" creationId="{DE13309D-64BE-4DED-810B-C4D0C1CFBD3E}"/>
          </ac:spMkLst>
        </pc:spChg>
        <pc:spChg chg="mod">
          <ac:chgData name="Jodie Walsh2" userId="8f656482-1ee0-4981-a154-9528d7227717" providerId="ADAL" clId="{141B6E73-6D09-4885-8D23-9E0CC62E3685}" dt="2019-07-10T10:07:38.995" v="41"/>
          <ac:spMkLst>
            <pc:docMk/>
            <pc:sldMasterMk cId="2636841243" sldId="2147483648"/>
            <ac:spMk id="5" creationId="{82722718-F020-423E-888A-1F117353C838}"/>
          </ac:spMkLst>
        </pc:spChg>
        <pc:spChg chg="mod">
          <ac:chgData name="Jodie Walsh2" userId="8f656482-1ee0-4981-a154-9528d7227717" providerId="ADAL" clId="{141B6E73-6D09-4885-8D23-9E0CC62E3685}" dt="2019-07-10T10:07:38.995" v="41"/>
          <ac:spMkLst>
            <pc:docMk/>
            <pc:sldMasterMk cId="2636841243" sldId="2147483648"/>
            <ac:spMk id="6" creationId="{E7BAD217-6AD7-43DC-9CA9-B9ADE6E9C683}"/>
          </ac:spMkLst>
        </pc:spChg>
        <pc:sldLayoutChg chg="modSp">
          <pc:chgData name="Jodie Walsh2" userId="8f656482-1ee0-4981-a154-9528d7227717" providerId="ADAL" clId="{141B6E73-6D09-4885-8D23-9E0CC62E3685}" dt="2019-07-10T10:07:38.995" v="41"/>
          <pc:sldLayoutMkLst>
            <pc:docMk/>
            <pc:sldMasterMk cId="2636841243" sldId="2147483648"/>
            <pc:sldLayoutMk cId="3157528512" sldId="2147483649"/>
          </pc:sldLayoutMkLst>
          <pc:spChg chg="mod">
            <ac:chgData name="Jodie Walsh2" userId="8f656482-1ee0-4981-a154-9528d7227717" providerId="ADAL" clId="{141B6E73-6D09-4885-8D23-9E0CC62E3685}" dt="2019-07-10T10:07:38.995" v="41"/>
            <ac:spMkLst>
              <pc:docMk/>
              <pc:sldMasterMk cId="2636841243" sldId="2147483648"/>
              <pc:sldLayoutMk cId="3157528512" sldId="2147483649"/>
              <ac:spMk id="2" creationId="{1C2120DD-2A03-4842-96D2-DF92B59B48A2}"/>
            </ac:spMkLst>
          </pc:spChg>
          <pc:spChg chg="mod">
            <ac:chgData name="Jodie Walsh2" userId="8f656482-1ee0-4981-a154-9528d7227717" providerId="ADAL" clId="{141B6E73-6D09-4885-8D23-9E0CC62E3685}" dt="2019-07-10T10:07:38.995" v="41"/>
            <ac:spMkLst>
              <pc:docMk/>
              <pc:sldMasterMk cId="2636841243" sldId="2147483648"/>
              <pc:sldLayoutMk cId="3157528512" sldId="2147483649"/>
              <ac:spMk id="3" creationId="{9F8D8004-7D32-4696-A060-9A8B01659A03}"/>
            </ac:spMkLst>
          </pc:spChg>
        </pc:sldLayoutChg>
        <pc:sldLayoutChg chg="modSp">
          <pc:chgData name="Jodie Walsh2" userId="8f656482-1ee0-4981-a154-9528d7227717" providerId="ADAL" clId="{141B6E73-6D09-4885-8D23-9E0CC62E3685}" dt="2019-07-10T10:07:38.995" v="41"/>
          <pc:sldLayoutMkLst>
            <pc:docMk/>
            <pc:sldMasterMk cId="2636841243" sldId="2147483648"/>
            <pc:sldLayoutMk cId="884575669" sldId="2147483651"/>
          </pc:sldLayoutMkLst>
          <pc:spChg chg="mod">
            <ac:chgData name="Jodie Walsh2" userId="8f656482-1ee0-4981-a154-9528d7227717" providerId="ADAL" clId="{141B6E73-6D09-4885-8D23-9E0CC62E3685}" dt="2019-07-10T10:07:38.995" v="41"/>
            <ac:spMkLst>
              <pc:docMk/>
              <pc:sldMasterMk cId="2636841243" sldId="2147483648"/>
              <pc:sldLayoutMk cId="884575669" sldId="2147483651"/>
              <ac:spMk id="2" creationId="{6D6EF594-CE57-4AA1-AA9E-25A1F883AFF5}"/>
            </ac:spMkLst>
          </pc:spChg>
          <pc:spChg chg="mod">
            <ac:chgData name="Jodie Walsh2" userId="8f656482-1ee0-4981-a154-9528d7227717" providerId="ADAL" clId="{141B6E73-6D09-4885-8D23-9E0CC62E3685}" dt="2019-07-10T10:07:38.995" v="41"/>
            <ac:spMkLst>
              <pc:docMk/>
              <pc:sldMasterMk cId="2636841243" sldId="2147483648"/>
              <pc:sldLayoutMk cId="884575669" sldId="2147483651"/>
              <ac:spMk id="3" creationId="{ED943BE0-8C41-4409-B469-019CC6C90EDB}"/>
            </ac:spMkLst>
          </pc:spChg>
        </pc:sldLayoutChg>
        <pc:sldLayoutChg chg="modSp">
          <pc:chgData name="Jodie Walsh2" userId="8f656482-1ee0-4981-a154-9528d7227717" providerId="ADAL" clId="{141B6E73-6D09-4885-8D23-9E0CC62E3685}" dt="2019-07-10T10:07:38.995" v="41"/>
          <pc:sldLayoutMkLst>
            <pc:docMk/>
            <pc:sldMasterMk cId="2636841243" sldId="2147483648"/>
            <pc:sldLayoutMk cId="1853379690" sldId="2147483652"/>
          </pc:sldLayoutMkLst>
          <pc:spChg chg="mod">
            <ac:chgData name="Jodie Walsh2" userId="8f656482-1ee0-4981-a154-9528d7227717" providerId="ADAL" clId="{141B6E73-6D09-4885-8D23-9E0CC62E3685}" dt="2019-07-10T10:07:38.995" v="41"/>
            <ac:spMkLst>
              <pc:docMk/>
              <pc:sldMasterMk cId="2636841243" sldId="2147483648"/>
              <pc:sldLayoutMk cId="1853379690" sldId="2147483652"/>
              <ac:spMk id="3" creationId="{F5AD6E51-2738-4670-90AD-68146B0917D9}"/>
            </ac:spMkLst>
          </pc:spChg>
          <pc:spChg chg="mod">
            <ac:chgData name="Jodie Walsh2" userId="8f656482-1ee0-4981-a154-9528d7227717" providerId="ADAL" clId="{141B6E73-6D09-4885-8D23-9E0CC62E3685}" dt="2019-07-10T10:07:38.995" v="41"/>
            <ac:spMkLst>
              <pc:docMk/>
              <pc:sldMasterMk cId="2636841243" sldId="2147483648"/>
              <pc:sldLayoutMk cId="1853379690" sldId="2147483652"/>
              <ac:spMk id="4" creationId="{18156502-3364-4627-892C-BBB2C6511015}"/>
            </ac:spMkLst>
          </pc:spChg>
        </pc:sldLayoutChg>
        <pc:sldLayoutChg chg="modSp">
          <pc:chgData name="Jodie Walsh2" userId="8f656482-1ee0-4981-a154-9528d7227717" providerId="ADAL" clId="{141B6E73-6D09-4885-8D23-9E0CC62E3685}" dt="2019-07-10T10:07:38.995" v="41"/>
          <pc:sldLayoutMkLst>
            <pc:docMk/>
            <pc:sldMasterMk cId="2636841243" sldId="2147483648"/>
            <pc:sldLayoutMk cId="604014199" sldId="2147483653"/>
          </pc:sldLayoutMkLst>
          <pc:spChg chg="mod">
            <ac:chgData name="Jodie Walsh2" userId="8f656482-1ee0-4981-a154-9528d7227717" providerId="ADAL" clId="{141B6E73-6D09-4885-8D23-9E0CC62E3685}" dt="2019-07-10T10:07:38.995" v="41"/>
            <ac:spMkLst>
              <pc:docMk/>
              <pc:sldMasterMk cId="2636841243" sldId="2147483648"/>
              <pc:sldLayoutMk cId="604014199" sldId="2147483653"/>
              <ac:spMk id="2" creationId="{18D213DF-249A-4F55-A1A9-EA92D127AD64}"/>
            </ac:spMkLst>
          </pc:spChg>
          <pc:spChg chg="mod">
            <ac:chgData name="Jodie Walsh2" userId="8f656482-1ee0-4981-a154-9528d7227717" providerId="ADAL" clId="{141B6E73-6D09-4885-8D23-9E0CC62E3685}" dt="2019-07-10T10:07:38.995" v="41"/>
            <ac:spMkLst>
              <pc:docMk/>
              <pc:sldMasterMk cId="2636841243" sldId="2147483648"/>
              <pc:sldLayoutMk cId="604014199" sldId="2147483653"/>
              <ac:spMk id="3" creationId="{E5227CB8-5D15-42DE-8C30-57E41806856E}"/>
            </ac:spMkLst>
          </pc:spChg>
          <pc:spChg chg="mod">
            <ac:chgData name="Jodie Walsh2" userId="8f656482-1ee0-4981-a154-9528d7227717" providerId="ADAL" clId="{141B6E73-6D09-4885-8D23-9E0CC62E3685}" dt="2019-07-10T10:07:38.995" v="41"/>
            <ac:spMkLst>
              <pc:docMk/>
              <pc:sldMasterMk cId="2636841243" sldId="2147483648"/>
              <pc:sldLayoutMk cId="604014199" sldId="2147483653"/>
              <ac:spMk id="4" creationId="{C1351E87-9E6F-457A-9ACF-5F3802D008A7}"/>
            </ac:spMkLst>
          </pc:spChg>
          <pc:spChg chg="mod">
            <ac:chgData name="Jodie Walsh2" userId="8f656482-1ee0-4981-a154-9528d7227717" providerId="ADAL" clId="{141B6E73-6D09-4885-8D23-9E0CC62E3685}" dt="2019-07-10T10:07:38.995" v="41"/>
            <ac:spMkLst>
              <pc:docMk/>
              <pc:sldMasterMk cId="2636841243" sldId="2147483648"/>
              <pc:sldLayoutMk cId="604014199" sldId="2147483653"/>
              <ac:spMk id="5" creationId="{011E94A3-6F1D-4CD4-841A-8C88A066C3F8}"/>
            </ac:spMkLst>
          </pc:spChg>
          <pc:spChg chg="mod">
            <ac:chgData name="Jodie Walsh2" userId="8f656482-1ee0-4981-a154-9528d7227717" providerId="ADAL" clId="{141B6E73-6D09-4885-8D23-9E0CC62E3685}" dt="2019-07-10T10:07:38.995" v="41"/>
            <ac:spMkLst>
              <pc:docMk/>
              <pc:sldMasterMk cId="2636841243" sldId="2147483648"/>
              <pc:sldLayoutMk cId="604014199" sldId="2147483653"/>
              <ac:spMk id="6" creationId="{A65BE694-FB1F-4F60-8FCF-90C4448FD0B4}"/>
            </ac:spMkLst>
          </pc:spChg>
        </pc:sldLayoutChg>
        <pc:sldLayoutChg chg="modSp">
          <pc:chgData name="Jodie Walsh2" userId="8f656482-1ee0-4981-a154-9528d7227717" providerId="ADAL" clId="{141B6E73-6D09-4885-8D23-9E0CC62E3685}" dt="2019-07-10T10:07:38.995" v="41"/>
          <pc:sldLayoutMkLst>
            <pc:docMk/>
            <pc:sldMasterMk cId="2636841243" sldId="2147483648"/>
            <pc:sldLayoutMk cId="2935539007" sldId="2147483656"/>
          </pc:sldLayoutMkLst>
          <pc:spChg chg="mod">
            <ac:chgData name="Jodie Walsh2" userId="8f656482-1ee0-4981-a154-9528d7227717" providerId="ADAL" clId="{141B6E73-6D09-4885-8D23-9E0CC62E3685}" dt="2019-07-10T10:07:38.995" v="41"/>
            <ac:spMkLst>
              <pc:docMk/>
              <pc:sldMasterMk cId="2636841243" sldId="2147483648"/>
              <pc:sldLayoutMk cId="2935539007" sldId="2147483656"/>
              <ac:spMk id="2" creationId="{2DB535BC-D0C8-418E-AB4D-35705538EA5A}"/>
            </ac:spMkLst>
          </pc:spChg>
          <pc:spChg chg="mod">
            <ac:chgData name="Jodie Walsh2" userId="8f656482-1ee0-4981-a154-9528d7227717" providerId="ADAL" clId="{141B6E73-6D09-4885-8D23-9E0CC62E3685}" dt="2019-07-10T10:07:38.995" v="41"/>
            <ac:spMkLst>
              <pc:docMk/>
              <pc:sldMasterMk cId="2636841243" sldId="2147483648"/>
              <pc:sldLayoutMk cId="2935539007" sldId="2147483656"/>
              <ac:spMk id="3" creationId="{A38F0E2B-9716-4721-BEB4-F1B42F6A7ABD}"/>
            </ac:spMkLst>
          </pc:spChg>
          <pc:spChg chg="mod">
            <ac:chgData name="Jodie Walsh2" userId="8f656482-1ee0-4981-a154-9528d7227717" providerId="ADAL" clId="{141B6E73-6D09-4885-8D23-9E0CC62E3685}" dt="2019-07-10T10:07:38.995" v="41"/>
            <ac:spMkLst>
              <pc:docMk/>
              <pc:sldMasterMk cId="2636841243" sldId="2147483648"/>
              <pc:sldLayoutMk cId="2935539007" sldId="2147483656"/>
              <ac:spMk id="4" creationId="{F6B357BB-7394-48A7-8BB8-AB232B88596E}"/>
            </ac:spMkLst>
          </pc:spChg>
        </pc:sldLayoutChg>
        <pc:sldLayoutChg chg="modSp">
          <pc:chgData name="Jodie Walsh2" userId="8f656482-1ee0-4981-a154-9528d7227717" providerId="ADAL" clId="{141B6E73-6D09-4885-8D23-9E0CC62E3685}" dt="2019-07-10T10:07:38.995" v="41"/>
          <pc:sldLayoutMkLst>
            <pc:docMk/>
            <pc:sldMasterMk cId="2636841243" sldId="2147483648"/>
            <pc:sldLayoutMk cId="1780742217" sldId="2147483657"/>
          </pc:sldLayoutMkLst>
          <pc:spChg chg="mod">
            <ac:chgData name="Jodie Walsh2" userId="8f656482-1ee0-4981-a154-9528d7227717" providerId="ADAL" clId="{141B6E73-6D09-4885-8D23-9E0CC62E3685}" dt="2019-07-10T10:07:38.995" v="41"/>
            <ac:spMkLst>
              <pc:docMk/>
              <pc:sldMasterMk cId="2636841243" sldId="2147483648"/>
              <pc:sldLayoutMk cId="1780742217" sldId="2147483657"/>
              <ac:spMk id="2" creationId="{C5E1F10A-E1E7-4B51-AC48-E9E1DACB3AC8}"/>
            </ac:spMkLst>
          </pc:spChg>
          <pc:spChg chg="mod">
            <ac:chgData name="Jodie Walsh2" userId="8f656482-1ee0-4981-a154-9528d7227717" providerId="ADAL" clId="{141B6E73-6D09-4885-8D23-9E0CC62E3685}" dt="2019-07-10T10:07:38.995" v="41"/>
            <ac:spMkLst>
              <pc:docMk/>
              <pc:sldMasterMk cId="2636841243" sldId="2147483648"/>
              <pc:sldLayoutMk cId="1780742217" sldId="2147483657"/>
              <ac:spMk id="3" creationId="{322B3DA6-8F97-44D2-A15D-19DBD9E2871F}"/>
            </ac:spMkLst>
          </pc:spChg>
          <pc:spChg chg="mod">
            <ac:chgData name="Jodie Walsh2" userId="8f656482-1ee0-4981-a154-9528d7227717" providerId="ADAL" clId="{141B6E73-6D09-4885-8D23-9E0CC62E3685}" dt="2019-07-10T10:07:38.995" v="41"/>
            <ac:spMkLst>
              <pc:docMk/>
              <pc:sldMasterMk cId="2636841243" sldId="2147483648"/>
              <pc:sldLayoutMk cId="1780742217" sldId="2147483657"/>
              <ac:spMk id="4" creationId="{BAA4F521-5DC7-410F-B0D6-988A9BA4B6AC}"/>
            </ac:spMkLst>
          </pc:spChg>
        </pc:sldLayoutChg>
        <pc:sldLayoutChg chg="modSp">
          <pc:chgData name="Jodie Walsh2" userId="8f656482-1ee0-4981-a154-9528d7227717" providerId="ADAL" clId="{141B6E73-6D09-4885-8D23-9E0CC62E3685}" dt="2019-07-10T10:07:38.995" v="41"/>
          <pc:sldLayoutMkLst>
            <pc:docMk/>
            <pc:sldMasterMk cId="2636841243" sldId="2147483648"/>
            <pc:sldLayoutMk cId="3069045875" sldId="2147483659"/>
          </pc:sldLayoutMkLst>
          <pc:spChg chg="mod">
            <ac:chgData name="Jodie Walsh2" userId="8f656482-1ee0-4981-a154-9528d7227717" providerId="ADAL" clId="{141B6E73-6D09-4885-8D23-9E0CC62E3685}" dt="2019-07-10T10:07:38.995" v="41"/>
            <ac:spMkLst>
              <pc:docMk/>
              <pc:sldMasterMk cId="2636841243" sldId="2147483648"/>
              <pc:sldLayoutMk cId="3069045875" sldId="2147483659"/>
              <ac:spMk id="2" creationId="{FBDDA6A2-1860-42E0-82C4-AB18994009D5}"/>
            </ac:spMkLst>
          </pc:spChg>
          <pc:spChg chg="mod">
            <ac:chgData name="Jodie Walsh2" userId="8f656482-1ee0-4981-a154-9528d7227717" providerId="ADAL" clId="{141B6E73-6D09-4885-8D23-9E0CC62E3685}" dt="2019-07-10T10:07:38.995" v="41"/>
            <ac:spMkLst>
              <pc:docMk/>
              <pc:sldMasterMk cId="2636841243" sldId="2147483648"/>
              <pc:sldLayoutMk cId="3069045875" sldId="2147483659"/>
              <ac:spMk id="3" creationId="{7AD2BC8E-D493-4D63-B1BC-CFC0D2C1425B}"/>
            </ac:spMkLst>
          </pc:spChg>
        </pc:sldLayoutChg>
        <pc:sldLayoutChg chg="addSp modSp">
          <pc:chgData name="Jodie Walsh2" userId="8f656482-1ee0-4981-a154-9528d7227717" providerId="ADAL" clId="{141B6E73-6D09-4885-8D23-9E0CC62E3685}" dt="2019-07-10T10:07:38.995" v="41"/>
          <pc:sldLayoutMkLst>
            <pc:docMk/>
            <pc:sldMasterMk cId="2636841243" sldId="2147483648"/>
            <pc:sldLayoutMk cId="2308541465" sldId="2147483661"/>
          </pc:sldLayoutMkLst>
          <pc:spChg chg="mod">
            <ac:chgData name="Jodie Walsh2" userId="8f656482-1ee0-4981-a154-9528d7227717" providerId="ADAL" clId="{141B6E73-6D09-4885-8D23-9E0CC62E3685}" dt="2019-07-10T10:07:38.995" v="41"/>
            <ac:spMkLst>
              <pc:docMk/>
              <pc:sldMasterMk cId="2636841243" sldId="2147483648"/>
              <pc:sldLayoutMk cId="2308541465" sldId="2147483661"/>
              <ac:spMk id="2" creationId="{00000000-0000-0000-0000-000000000000}"/>
            </ac:spMkLst>
          </pc:spChg>
          <pc:grpChg chg="add mod">
            <ac:chgData name="Jodie Walsh2" userId="8f656482-1ee0-4981-a154-9528d7227717" providerId="ADAL" clId="{141B6E73-6D09-4885-8D23-9E0CC62E3685}" dt="2019-07-10T10:07:38.995" v="41"/>
            <ac:grpSpMkLst>
              <pc:docMk/>
              <pc:sldMasterMk cId="2636841243" sldId="2147483648"/>
              <pc:sldLayoutMk cId="2308541465" sldId="2147483661"/>
              <ac:grpSpMk id="4" creationId="{E33F85ED-1031-464B-8952-B362F75A9E85}"/>
            </ac:grpSpMkLst>
          </pc:grpChg>
          <pc:picChg chg="add mod">
            <ac:chgData name="Jodie Walsh2" userId="8f656482-1ee0-4981-a154-9528d7227717" providerId="ADAL" clId="{141B6E73-6D09-4885-8D23-9E0CC62E3685}" dt="2019-07-10T10:07:38.995" v="41"/>
            <ac:picMkLst>
              <pc:docMk/>
              <pc:sldMasterMk cId="2636841243" sldId="2147483648"/>
              <pc:sldLayoutMk cId="2308541465" sldId="2147483661"/>
              <ac:picMk id="3" creationId="{4B60F03F-C81E-425F-84C8-5A271A4AE48C}"/>
            </ac:picMkLst>
          </pc:picChg>
        </pc:sldLayoutChg>
      </pc:sldMasterChg>
      <pc:sldMasterChg chg="modSldLayout">
        <pc:chgData name="Jodie Walsh2" userId="8f656482-1ee0-4981-a154-9528d7227717" providerId="ADAL" clId="{141B6E73-6D09-4885-8D23-9E0CC62E3685}" dt="2019-07-10T10:12:11.888" v="182" actId="14100"/>
        <pc:sldMasterMkLst>
          <pc:docMk/>
          <pc:sldMasterMk cId="1519553713" sldId="2147483662"/>
        </pc:sldMasterMkLst>
        <pc:sldLayoutChg chg="modSp">
          <pc:chgData name="Jodie Walsh2" userId="8f656482-1ee0-4981-a154-9528d7227717" providerId="ADAL" clId="{141B6E73-6D09-4885-8D23-9E0CC62E3685}" dt="2019-07-10T10:12:11.888" v="182" actId="14100"/>
          <pc:sldLayoutMkLst>
            <pc:docMk/>
            <pc:sldMasterMk cId="1519553713" sldId="2147483662"/>
            <pc:sldLayoutMk cId="2095267482" sldId="2147483674"/>
          </pc:sldLayoutMkLst>
          <pc:grpChg chg="mod">
            <ac:chgData name="Jodie Walsh2" userId="8f656482-1ee0-4981-a154-9528d7227717" providerId="ADAL" clId="{141B6E73-6D09-4885-8D23-9E0CC62E3685}" dt="2019-07-10T10:12:11.888" v="182" actId="14100"/>
            <ac:grpSpMkLst>
              <pc:docMk/>
              <pc:sldMasterMk cId="1519553713" sldId="2147483662"/>
              <pc:sldLayoutMk cId="2095267482" sldId="2147483674"/>
              <ac:grpSpMk id="4" creationId="{E33F85ED-1031-464B-8952-B362F75A9E85}"/>
            </ac:grpSpMkLst>
          </pc:grpChg>
        </pc:sldLayoutChg>
      </pc:sldMasterChg>
    </pc:docChg>
  </pc:docChgLst>
  <pc:docChgLst>
    <pc:chgData name="Elsa Stuart" userId="1036faa4-45e7-40bb-895e-6c47aba8630b" providerId="ADAL" clId="{837F1918-3DF2-4CDB-851D-15F3EB60B1F2}"/>
    <pc:docChg chg="custSel modSld">
      <pc:chgData name="Elsa Stuart" userId="1036faa4-45e7-40bb-895e-6c47aba8630b" providerId="ADAL" clId="{837F1918-3DF2-4CDB-851D-15F3EB60B1F2}" dt="2019-07-05T14:04:49.101" v="1"/>
      <pc:docMkLst>
        <pc:docMk/>
      </pc:docMkLst>
      <pc:sldChg chg="addCm modCm">
        <pc:chgData name="Elsa Stuart" userId="1036faa4-45e7-40bb-895e-6c47aba8630b" providerId="ADAL" clId="{837F1918-3DF2-4CDB-851D-15F3EB60B1F2}" dt="2019-07-05T14:04:49.101" v="1"/>
        <pc:sldMkLst>
          <pc:docMk/>
          <pc:sldMk cId="3434089303" sldId="755"/>
        </pc:sldMkLst>
      </pc:sldChg>
    </pc:docChg>
  </pc:docChgLst>
  <pc:docChgLst>
    <pc:chgData name="Sam Garnham" userId="S::sam.garnham@sja.org.uk::ba4a3023-469b-47da-9b56-135bbb92583d" providerId="AD" clId="Web-{8BA9BE3C-08EC-76D7-36C5-3C91A17EAA68}"/>
    <pc:docChg chg="modSld">
      <pc:chgData name="Sam Garnham" userId="S::sam.garnham@sja.org.uk::ba4a3023-469b-47da-9b56-135bbb92583d" providerId="AD" clId="Web-{8BA9BE3C-08EC-76D7-36C5-3C91A17EAA68}" dt="2019-08-29T15:07:03.244" v="7" actId="20577"/>
      <pc:docMkLst>
        <pc:docMk/>
      </pc:docMkLst>
      <pc:sldChg chg="modSp">
        <pc:chgData name="Sam Garnham" userId="S::sam.garnham@sja.org.uk::ba4a3023-469b-47da-9b56-135bbb92583d" providerId="AD" clId="Web-{8BA9BE3C-08EC-76D7-36C5-3C91A17EAA68}" dt="2019-08-29T15:07:03.244" v="7" actId="20577"/>
        <pc:sldMkLst>
          <pc:docMk/>
          <pc:sldMk cId="3916007482" sldId="754"/>
        </pc:sldMkLst>
        <pc:spChg chg="mod">
          <ac:chgData name="Sam Garnham" userId="S::sam.garnham@sja.org.uk::ba4a3023-469b-47da-9b56-135bbb92583d" providerId="AD" clId="Web-{8BA9BE3C-08EC-76D7-36C5-3C91A17EAA68}" dt="2019-08-29T15:07:03.244" v="7" actId="20577"/>
          <ac:spMkLst>
            <pc:docMk/>
            <pc:sldMk cId="3916007482" sldId="754"/>
            <ac:spMk id="2" creationId="{65CCE26A-0E5E-46A7-8076-F09BFE43F978}"/>
          </ac:spMkLst>
        </pc:spChg>
      </pc:sldChg>
      <pc:sldChg chg="modSp">
        <pc:chgData name="Sam Garnham" userId="S::sam.garnham@sja.org.uk::ba4a3023-469b-47da-9b56-135bbb92583d" providerId="AD" clId="Web-{8BA9BE3C-08EC-76D7-36C5-3C91A17EAA68}" dt="2019-08-29T15:06:54.978" v="3" actId="20577"/>
        <pc:sldMkLst>
          <pc:docMk/>
          <pc:sldMk cId="3434089303" sldId="755"/>
        </pc:sldMkLst>
        <pc:spChg chg="mod">
          <ac:chgData name="Sam Garnham" userId="S::sam.garnham@sja.org.uk::ba4a3023-469b-47da-9b56-135bbb92583d" providerId="AD" clId="Web-{8BA9BE3C-08EC-76D7-36C5-3C91A17EAA68}" dt="2019-08-29T15:06:54.978" v="3" actId="20577"/>
          <ac:spMkLst>
            <pc:docMk/>
            <pc:sldMk cId="3434089303" sldId="755"/>
            <ac:spMk id="2" creationId="{65CCE26A-0E5E-46A7-8076-F09BFE43F97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48200-8A8D-4641-AA19-CAA7D2229BA7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CDFF43-9987-4097-9899-E05078AB5C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452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Teacher demonstrates then gets the students to practice using either the PP slide as a prompt or the sheet in the workbook. Teacher circulate and correct as necessary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Severe head injury to be covered with severe bleeding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69E76-7FB9-43B0-B0EB-47E4614077F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9175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Teacher demonstrates then gets the students to practice using either the PP slide as a prompt or the sheet in the workbook. </a:t>
            </a: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Teacher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circulate and correct as necessary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Severe head injury to be covered with severe bleeding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BF69E76-7FB9-43B0-B0EB-47E4614077F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2742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386D-B931-4517-8839-E3200CAD5275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ECA3-45C5-4CEC-99A7-4D9FF3BEF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881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386D-B931-4517-8839-E3200CAD5275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ECA3-45C5-4CEC-99A7-4D9FF3BEF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863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386D-B931-4517-8839-E3200CAD5275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ECA3-45C5-4CEC-99A7-4D9FF3BEF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74644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 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1" y="343131"/>
            <a:ext cx="8208962" cy="700661"/>
          </a:xfrm>
          <a:prstGeom prst="rect">
            <a:avLst/>
          </a:prstGeom>
          <a:solidFill>
            <a:srgbClr val="009F4D"/>
          </a:solidFill>
        </p:spPr>
        <p:txBody>
          <a:bodyPr lIns="104287" tIns="52144" rIns="104287" bIns="52144">
            <a:normAutofit/>
          </a:bodyPr>
          <a:lstStyle>
            <a:lvl1pPr>
              <a:defRPr sz="2775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3" name="Picture 2" descr="SJA WPT Training PPT background.jpg">
            <a:extLst>
              <a:ext uri="{FF2B5EF4-FFF2-40B4-BE49-F238E27FC236}">
                <a16:creationId xmlns:a16="http://schemas.microsoft.com/office/drawing/2014/main" id="{4B60F03F-C81E-425F-84C8-5A271A4AE48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736"/>
          <a:stretch/>
        </p:blipFill>
        <p:spPr>
          <a:xfrm>
            <a:off x="0" y="6532510"/>
            <a:ext cx="9160664" cy="325491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E33F85ED-1031-464B-8952-B362F75A9E85}"/>
              </a:ext>
            </a:extLst>
          </p:cNvPr>
          <p:cNvGrpSpPr/>
          <p:nvPr userDrawn="1"/>
        </p:nvGrpSpPr>
        <p:grpSpPr>
          <a:xfrm>
            <a:off x="2442843" y="4908430"/>
            <a:ext cx="6717821" cy="1606440"/>
            <a:chOff x="1842654" y="-1271155"/>
            <a:chExt cx="6705601" cy="1541044"/>
          </a:xfrm>
        </p:grpSpPr>
        <p:sp>
          <p:nvSpPr>
            <p:cNvPr id="5" name="Right Triangle 4">
              <a:extLst>
                <a:ext uri="{FF2B5EF4-FFF2-40B4-BE49-F238E27FC236}">
                  <a16:creationId xmlns:a16="http://schemas.microsoft.com/office/drawing/2014/main" id="{E3810793-184D-416E-BD9F-06339E0E4D19}"/>
                </a:ext>
              </a:extLst>
            </p:cNvPr>
            <p:cNvSpPr/>
            <p:nvPr userDrawn="1"/>
          </p:nvSpPr>
          <p:spPr>
            <a:xfrm flipH="1">
              <a:off x="1842654" y="-1271155"/>
              <a:ext cx="6705601" cy="1541044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">
                <a:solidFill>
                  <a:srgbClr val="FF0000"/>
                </a:solidFill>
              </a:endParaRPr>
            </a:p>
          </p:txBody>
        </p:sp>
        <p:pic>
          <p:nvPicPr>
            <p:cNvPr id="6" name="Picture 5" descr="SJA logo on angled slice.psd">
              <a:extLst>
                <a:ext uri="{FF2B5EF4-FFF2-40B4-BE49-F238E27FC236}">
                  <a16:creationId xmlns:a16="http://schemas.microsoft.com/office/drawing/2014/main" id="{BE0F8D4F-4FEC-43D2-A134-4484DCDDB8C1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735" t="40499" r="2544"/>
            <a:stretch/>
          </p:blipFill>
          <p:spPr>
            <a:xfrm>
              <a:off x="6636327" y="-370811"/>
              <a:ext cx="1634837" cy="640700"/>
            </a:xfrm>
            <a:prstGeom prst="rect">
              <a:avLst/>
            </a:prstGeom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095267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386D-B931-4517-8839-E3200CAD5275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ECA3-45C5-4CEC-99A7-4D9FF3BEF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405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386D-B931-4517-8839-E3200CAD5275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ECA3-45C5-4CEC-99A7-4D9FF3BEF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943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386D-B931-4517-8839-E3200CAD5275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ECA3-45C5-4CEC-99A7-4D9FF3BEF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080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386D-B931-4517-8839-E3200CAD5275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ECA3-45C5-4CEC-99A7-4D9FF3BEF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4635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386D-B931-4517-8839-E3200CAD5275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ECA3-45C5-4CEC-99A7-4D9FF3BEF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909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386D-B931-4517-8839-E3200CAD5275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ECA3-45C5-4CEC-99A7-4D9FF3BEF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350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386D-B931-4517-8839-E3200CAD5275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ECA3-45C5-4CEC-99A7-4D9FF3BEF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391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386D-B931-4517-8839-E3200CAD5275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ECA3-45C5-4CEC-99A7-4D9FF3BEF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5835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A386D-B931-4517-8839-E3200CAD5275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8ECA3-45C5-4CEC-99A7-4D9FF3BEF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553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CE26A-0E5E-46A7-8076-F09BFE43F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200" y="478800"/>
            <a:ext cx="6484431" cy="525496"/>
          </a:xfrm>
        </p:spPr>
        <p:txBody>
          <a:bodyPr>
            <a:noAutofit/>
          </a:bodyPr>
          <a:lstStyle/>
          <a:p>
            <a:r>
              <a:rPr lang="en-GB" sz="3600" dirty="0">
                <a:latin typeface="Arial"/>
                <a:cs typeface="Arial"/>
              </a:rPr>
              <a:t>Your turn: Minor head injury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022ACDE-5DCF-4D7B-ABAC-8F2B98FFD31E}"/>
              </a:ext>
            </a:extLst>
          </p:cNvPr>
          <p:cNvSpPr>
            <a:spLocks noChangeAspect="1"/>
          </p:cNvSpPr>
          <p:nvPr/>
        </p:nvSpPr>
        <p:spPr>
          <a:xfrm>
            <a:off x="1253003" y="1850793"/>
            <a:ext cx="1366146" cy="95410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buSzPct val="100000"/>
            </a:pPr>
            <a:r>
              <a:rPr lang="en-GB" sz="1400" b="1">
                <a:solidFill>
                  <a:srgbClr val="008453"/>
                </a:solidFill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1. </a:t>
            </a:r>
            <a:r>
              <a:rPr lang="en-GB" sz="140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Help your casualty to sit down</a:t>
            </a:r>
          </a:p>
          <a:p>
            <a:pPr marL="209503" indent="-209503">
              <a:spcAft>
                <a:spcPts val="477"/>
              </a:spcAft>
            </a:pPr>
            <a:endParaRPr lang="en-GB" sz="14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379A6C6-F111-4535-96B9-EFAE3E51E2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9546" y="1614530"/>
            <a:ext cx="1740488" cy="174660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D5453EB-AD93-4826-8C14-A3BE91B5B369}"/>
              </a:ext>
            </a:extLst>
          </p:cNvPr>
          <p:cNvSpPr/>
          <p:nvPr/>
        </p:nvSpPr>
        <p:spPr>
          <a:xfrm>
            <a:off x="4788785" y="1850793"/>
            <a:ext cx="1916783" cy="95410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buSzPct val="100000"/>
            </a:pPr>
            <a:r>
              <a:rPr lang="en-GB" sz="1400" b="1">
                <a:solidFill>
                  <a:srgbClr val="008453"/>
                </a:solidFill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2. </a:t>
            </a:r>
            <a:r>
              <a:rPr lang="en-GB" sz="140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Apply a cold compress to the injured area</a:t>
            </a:r>
          </a:p>
          <a:p>
            <a:pPr marL="179231" indent="-179231">
              <a:buSzPct val="100000"/>
              <a:buBlip>
                <a:blip r:embed="rId4"/>
              </a:buBlip>
            </a:pPr>
            <a:r>
              <a:rPr lang="en-GB" sz="140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Treat any wounds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58A470E-E9C8-4A72-9B26-B580B692552B}"/>
              </a:ext>
            </a:extLst>
          </p:cNvPr>
          <p:cNvSpPr/>
          <p:nvPr/>
        </p:nvSpPr>
        <p:spPr>
          <a:xfrm>
            <a:off x="1253002" y="3809974"/>
            <a:ext cx="1621597" cy="116955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buSzPct val="100000"/>
            </a:pPr>
            <a:r>
              <a:rPr lang="en-GB" sz="1400" b="1">
                <a:solidFill>
                  <a:srgbClr val="008453"/>
                </a:solidFill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3. </a:t>
            </a:r>
            <a:r>
              <a:rPr lang="en-GB" sz="140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Monitor your casualty</a:t>
            </a:r>
          </a:p>
          <a:p>
            <a:pPr marL="179231" indent="-179231">
              <a:buSzPct val="100000"/>
              <a:buBlip>
                <a:blip r:embed="rId4"/>
              </a:buBlip>
            </a:pPr>
            <a:r>
              <a:rPr lang="en-GB" sz="140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Watch for drowsiness and vomiting </a:t>
            </a:r>
            <a:endParaRPr lang="en-GB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2A99CC7-DADF-4E31-8D6A-6C2A2A4729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7409" y="3544297"/>
            <a:ext cx="1740488" cy="1746603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67F01726-0902-47F5-9EF0-8EA26D8C3B8D}"/>
              </a:ext>
            </a:extLst>
          </p:cNvPr>
          <p:cNvSpPr/>
          <p:nvPr/>
        </p:nvSpPr>
        <p:spPr>
          <a:xfrm>
            <a:off x="4806496" y="3805594"/>
            <a:ext cx="1764892" cy="138499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buSzPct val="100000"/>
            </a:pPr>
            <a:r>
              <a:rPr lang="en-GB" sz="1400" b="1">
                <a:solidFill>
                  <a:srgbClr val="008453"/>
                </a:solidFill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4. </a:t>
            </a:r>
            <a:r>
              <a:rPr lang="en-GB" sz="140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Get help if necessary</a:t>
            </a:r>
          </a:p>
          <a:p>
            <a:pPr marL="179070" indent="-179070">
              <a:buSzPct val="100000"/>
              <a:buBlip>
                <a:blip r:embed="rId4"/>
              </a:buBlip>
            </a:pPr>
            <a:r>
              <a:rPr lang="en-GB" sz="140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Make sure a responsible adult stays with the casualty 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175C341-363A-43B2-B8CB-297E19A407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11391" y="3462862"/>
            <a:ext cx="1102640" cy="1895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089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CE26A-0E5E-46A7-8076-F09BFE43F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199" y="478800"/>
            <a:ext cx="6917795" cy="525496"/>
          </a:xfrm>
        </p:spPr>
        <p:txBody>
          <a:bodyPr>
            <a:noAutofit/>
          </a:bodyPr>
          <a:lstStyle/>
          <a:p>
            <a:r>
              <a:rPr lang="en-GB" sz="3700" dirty="0">
                <a:latin typeface="Arial"/>
                <a:cs typeface="Arial"/>
              </a:rPr>
              <a:t>Your turn: Severe head injury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022ACDE-5DCF-4D7B-ABAC-8F2B98FFD31E}"/>
              </a:ext>
            </a:extLst>
          </p:cNvPr>
          <p:cNvSpPr>
            <a:spLocks noChangeAspect="1"/>
          </p:cNvSpPr>
          <p:nvPr/>
        </p:nvSpPr>
        <p:spPr>
          <a:xfrm>
            <a:off x="1127841" y="1693736"/>
            <a:ext cx="1700968" cy="738664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defTabSz="621911">
              <a:buSzPct val="100000"/>
              <a:defRPr/>
            </a:pPr>
            <a:r>
              <a:rPr lang="en-GB" sz="1400" b="1">
                <a:solidFill>
                  <a:srgbClr val="008453"/>
                </a:solidFill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1. </a:t>
            </a:r>
            <a:r>
              <a:rPr lang="en-GB" sz="140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Dial 999/112 for emergency help</a:t>
            </a:r>
          </a:p>
          <a:p>
            <a:pPr marL="209503" indent="-209503" defTabSz="621911" eaLnBrk="0" fontAlgn="base" hangingPunct="0">
              <a:spcBef>
                <a:spcPct val="0"/>
              </a:spcBef>
              <a:spcAft>
                <a:spcPts val="477"/>
              </a:spcAft>
              <a:defRPr/>
            </a:pPr>
            <a:endParaRPr lang="en-GB" sz="1400" b="1">
              <a:solidFill>
                <a:prstClr val="black"/>
              </a:solidFill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175C341-363A-43B2-B8CB-297E19A407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4681" y="1279440"/>
            <a:ext cx="1122805" cy="192966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D5453EB-AD93-4826-8C14-A3BE91B5B369}"/>
              </a:ext>
            </a:extLst>
          </p:cNvPr>
          <p:cNvSpPr/>
          <p:nvPr/>
        </p:nvSpPr>
        <p:spPr>
          <a:xfrm>
            <a:off x="4281744" y="1693736"/>
            <a:ext cx="1916783" cy="95410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defTabSz="621911">
              <a:buSzPct val="100000"/>
              <a:defRPr/>
            </a:pPr>
            <a:r>
              <a:rPr lang="en-GB" sz="1400" b="1">
                <a:solidFill>
                  <a:srgbClr val="008453"/>
                </a:solidFill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2. </a:t>
            </a:r>
            <a:r>
              <a:rPr lang="en-GB" sz="140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Do NOT move your casualty if you suspect they could have a neck injury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4DAB673-6421-4BAA-8A93-FD0C797774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70357" y="634753"/>
            <a:ext cx="2876508" cy="2882734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058A470E-E9C8-4A72-9B26-B580B692552B}"/>
              </a:ext>
            </a:extLst>
          </p:cNvPr>
          <p:cNvSpPr/>
          <p:nvPr/>
        </p:nvSpPr>
        <p:spPr>
          <a:xfrm>
            <a:off x="1138534" y="3773477"/>
            <a:ext cx="1366147" cy="738664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buSzPct val="100000"/>
              <a:defRPr/>
            </a:pPr>
            <a:r>
              <a:rPr lang="en-GB" sz="1400" b="1">
                <a:solidFill>
                  <a:srgbClr val="008453"/>
                </a:solidFill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3. </a:t>
            </a:r>
            <a:r>
              <a:rPr lang="en-GB" sz="140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Make sure the airway is open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7B2C2E9-9759-4E23-A129-4714F80BB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9132" y="2527590"/>
            <a:ext cx="2790520" cy="2765495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67F01726-0902-47F5-9EF0-8EA26D8C3B8D}"/>
              </a:ext>
            </a:extLst>
          </p:cNvPr>
          <p:cNvSpPr/>
          <p:nvPr/>
        </p:nvSpPr>
        <p:spPr>
          <a:xfrm>
            <a:off x="4273782" y="3773477"/>
            <a:ext cx="1171826" cy="738664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defTabSz="621911">
              <a:buSzPct val="100000"/>
              <a:defRPr/>
            </a:pPr>
            <a:r>
              <a:rPr lang="en-GB" sz="1400" b="1">
                <a:solidFill>
                  <a:srgbClr val="008453"/>
                </a:solidFill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4. </a:t>
            </a:r>
            <a:r>
              <a:rPr lang="en-GB" sz="140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Treat any serious wounds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68ED05F-BF76-4EFF-B3CC-734AEDDBBC28}"/>
              </a:ext>
            </a:extLst>
          </p:cNvPr>
          <p:cNvSpPr/>
          <p:nvPr/>
        </p:nvSpPr>
        <p:spPr>
          <a:xfrm>
            <a:off x="7103775" y="3773477"/>
            <a:ext cx="1720810" cy="738664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defTabSz="621911">
              <a:buSzPct val="100000"/>
              <a:defRPr/>
            </a:pPr>
            <a:r>
              <a:rPr lang="en-GB" sz="1400" b="1">
                <a:solidFill>
                  <a:srgbClr val="008453"/>
                </a:solidFill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5. </a:t>
            </a:r>
            <a:r>
              <a:rPr lang="en-GB" sz="140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Monitor casualty until emergency help arrives</a:t>
            </a:r>
          </a:p>
        </p:txBody>
      </p:sp>
    </p:spTree>
    <p:extLst>
      <p:ext uri="{BB962C8B-B14F-4D97-AF65-F5344CB8AC3E}">
        <p14:creationId xmlns:p14="http://schemas.microsoft.com/office/powerpoint/2010/main" val="3916007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12A60EA17AA44DBC0844B313E2D1EB" ma:contentTypeVersion="4" ma:contentTypeDescription="Create a new document." ma:contentTypeScope="" ma:versionID="0b3b3141565a737c6f3c5c34bfe3efb1">
  <xsd:schema xmlns:xsd="http://www.w3.org/2001/XMLSchema" xmlns:xs="http://www.w3.org/2001/XMLSchema" xmlns:p="http://schemas.microsoft.com/office/2006/metadata/properties" xmlns:ns2="565d540a-4d5f-4e77-a6c3-71f6088114ec" targetNamespace="http://schemas.microsoft.com/office/2006/metadata/properties" ma:root="true" ma:fieldsID="858cae49d40edf045d809c8c24cee1d5" ns2:_="">
    <xsd:import namespace="565d540a-4d5f-4e77-a6c3-71f6088114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5d540a-4d5f-4e77-a6c3-71f6088114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6972386-5CBD-40C6-BAAB-6EA52EA711E5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565d540a-4d5f-4e77-a6c3-71f6088114ec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B6A5F15-EB4C-42E2-973A-912221533F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5d540a-4d5f-4e77-a6c3-71f6088114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EF03FEF-C335-4737-B4CC-692A6EADC0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181</Words>
  <Application>Microsoft Office PowerPoint</Application>
  <PresentationFormat>On-screen Show (4:3)</PresentationFormat>
  <Paragraphs>20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</vt:lpstr>
      <vt:lpstr>Office Theme</vt:lpstr>
      <vt:lpstr>Your turn: Minor head injury</vt:lpstr>
      <vt:lpstr>Your turn: Severe head injury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Justine Wilson</dc:creator>
  <cp:lastModifiedBy>Jodie Walsh2</cp:lastModifiedBy>
  <cp:revision>6</cp:revision>
  <dcterms:created xsi:type="dcterms:W3CDTF">2019-06-20T10:23:29Z</dcterms:created>
  <dcterms:modified xsi:type="dcterms:W3CDTF">2021-01-04T15:55:15Z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0x010100EE12A60EA17AA44DBC0844B313E2D1EB</vt:lpwstr>
  </property>
</Properties>
</file>