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75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45208F-D9EF-446B-8291-4225FD4E2CB4}" v="323" dt="2019-07-23T14:47:29.0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die Walsh2" userId="8f656482-1ee0-4981-a154-9528d7227717" providerId="ADAL" clId="{EBF6D8AC-0AF2-4781-AA81-894676B5D4B1}"/>
    <pc:docChg chg="modSld">
      <pc:chgData name="Jodie Walsh2" userId="8f656482-1ee0-4981-a154-9528d7227717" providerId="ADAL" clId="{EBF6D8AC-0AF2-4781-AA81-894676B5D4B1}" dt="2019-07-24T10:57:34.582" v="0" actId="167"/>
      <pc:docMkLst>
        <pc:docMk/>
      </pc:docMkLst>
      <pc:sldChg chg="modSp">
        <pc:chgData name="Jodie Walsh2" userId="8f656482-1ee0-4981-a154-9528d7227717" providerId="ADAL" clId="{EBF6D8AC-0AF2-4781-AA81-894676B5D4B1}" dt="2019-07-24T10:57:34.582" v="0" actId="167"/>
        <pc:sldMkLst>
          <pc:docMk/>
          <pc:sldMk cId="4070532078" sldId="754"/>
        </pc:sldMkLst>
        <pc:picChg chg="mod">
          <ac:chgData name="Jodie Walsh2" userId="8f656482-1ee0-4981-a154-9528d7227717" providerId="ADAL" clId="{EBF6D8AC-0AF2-4781-AA81-894676B5D4B1}" dt="2019-07-24T10:57:34.582" v="0" actId="167"/>
          <ac:picMkLst>
            <pc:docMk/>
            <pc:sldMk cId="4070532078" sldId="754"/>
            <ac:picMk id="5" creationId="{AF0C121E-685F-4EB5-8590-DE1602553DF5}"/>
          </ac:picMkLst>
        </pc:picChg>
      </pc:sldChg>
    </pc:docChg>
  </pc:docChgLst>
  <pc:docChgLst>
    <pc:chgData name="Jodie Walsh2" userId="8f656482-1ee0-4981-a154-9528d7227717" providerId="ADAL" clId="{7396A9CF-670F-4CCF-8A5F-6FD9736F595E}"/>
    <pc:docChg chg="custSel modSld modMainMaster">
      <pc:chgData name="Jodie Walsh2" userId="8f656482-1ee0-4981-a154-9528d7227717" providerId="ADAL" clId="{7396A9CF-670F-4CCF-8A5F-6FD9736F595E}" dt="2019-07-10T10:03:13.448" v="17" actId="1076"/>
      <pc:docMkLst>
        <pc:docMk/>
      </pc:docMkLst>
      <pc:sldChg chg="modSp">
        <pc:chgData name="Jodie Walsh2" userId="8f656482-1ee0-4981-a154-9528d7227717" providerId="ADAL" clId="{7396A9CF-670F-4CCF-8A5F-6FD9736F595E}" dt="2019-07-10T10:03:13.448" v="17" actId="1076"/>
        <pc:sldMkLst>
          <pc:docMk/>
          <pc:sldMk cId="4070532078" sldId="754"/>
        </pc:sldMkLst>
        <pc:spChg chg="mod">
          <ac:chgData name="Jodie Walsh2" userId="8f656482-1ee0-4981-a154-9528d7227717" providerId="ADAL" clId="{7396A9CF-670F-4CCF-8A5F-6FD9736F595E}" dt="2019-07-10T10:03:03.056" v="13" actId="14100"/>
          <ac:spMkLst>
            <pc:docMk/>
            <pc:sldMk cId="4070532078" sldId="754"/>
            <ac:spMk id="3" creationId="{61CCBB05-8763-4A59-B4B2-EE5A51BB8895}"/>
          </ac:spMkLst>
        </pc:spChg>
        <pc:picChg chg="mod">
          <ac:chgData name="Jodie Walsh2" userId="8f656482-1ee0-4981-a154-9528d7227717" providerId="ADAL" clId="{7396A9CF-670F-4CCF-8A5F-6FD9736F595E}" dt="2019-07-10T10:03:13.448" v="17" actId="1076"/>
          <ac:picMkLst>
            <pc:docMk/>
            <pc:sldMk cId="4070532078" sldId="754"/>
            <ac:picMk id="5" creationId="{AF0C121E-685F-4EB5-8590-DE1602553DF5}"/>
          </ac:picMkLst>
        </pc:picChg>
      </pc:sldChg>
      <pc:sldMasterChg chg="modSldLayout">
        <pc:chgData name="Jodie Walsh2" userId="8f656482-1ee0-4981-a154-9528d7227717" providerId="ADAL" clId="{7396A9CF-670F-4CCF-8A5F-6FD9736F595E}" dt="2019-07-10T10:02:40.426" v="9" actId="404"/>
        <pc:sldMasterMkLst>
          <pc:docMk/>
          <pc:sldMasterMk cId="2636841243" sldId="2147483648"/>
        </pc:sldMasterMkLst>
        <pc:sldLayoutChg chg="addSp delSp modSp">
          <pc:chgData name="Jodie Walsh2" userId="8f656482-1ee0-4981-a154-9528d7227717" providerId="ADAL" clId="{7396A9CF-670F-4CCF-8A5F-6FD9736F595E}" dt="2019-07-10T10:02:40.426" v="9" actId="404"/>
          <pc:sldLayoutMkLst>
            <pc:docMk/>
            <pc:sldMasterMk cId="2636841243" sldId="2147483648"/>
            <pc:sldLayoutMk cId="389437175" sldId="2147483660"/>
          </pc:sldLayoutMkLst>
          <pc:spChg chg="mod">
            <ac:chgData name="Jodie Walsh2" userId="8f656482-1ee0-4981-a154-9528d7227717" providerId="ADAL" clId="{7396A9CF-670F-4CCF-8A5F-6FD9736F595E}" dt="2019-07-10T10:02:35.353" v="6" actId="255"/>
            <ac:spMkLst>
              <pc:docMk/>
              <pc:sldMasterMk cId="2636841243" sldId="2147483648"/>
              <pc:sldLayoutMk cId="389437175" sldId="2147483660"/>
              <ac:spMk id="3" creationId="{BFC1E360-0609-4BEF-AF7C-C2C0E9A6FBCE}"/>
            </ac:spMkLst>
          </pc:spChg>
          <pc:spChg chg="mod">
            <ac:chgData name="Jodie Walsh2" userId="8f656482-1ee0-4981-a154-9528d7227717" providerId="ADAL" clId="{7396A9CF-670F-4CCF-8A5F-6FD9736F595E}" dt="2019-07-10T10:02:40.426" v="9" actId="404"/>
            <ac:spMkLst>
              <pc:docMk/>
              <pc:sldMasterMk cId="2636841243" sldId="2147483648"/>
              <pc:sldLayoutMk cId="389437175" sldId="2147483660"/>
              <ac:spMk id="7" creationId="{C1850855-BE95-4F7A-A1A9-2D5FF72B20E6}"/>
            </ac:spMkLst>
          </pc:spChg>
          <pc:grpChg chg="add mod">
            <ac:chgData name="Jodie Walsh2" userId="8f656482-1ee0-4981-a154-9528d7227717" providerId="ADAL" clId="{7396A9CF-670F-4CCF-8A5F-6FD9736F595E}" dt="2019-07-10T10:02:26.055" v="4" actId="1076"/>
            <ac:grpSpMkLst>
              <pc:docMk/>
              <pc:sldMasterMk cId="2636841243" sldId="2147483648"/>
              <pc:sldLayoutMk cId="389437175" sldId="2147483660"/>
              <ac:grpSpMk id="9" creationId="{930876FD-4746-4E0C-9C7E-00D3B238DECC}"/>
            </ac:grpSpMkLst>
          </pc:grpChg>
          <pc:grpChg chg="del">
            <ac:chgData name="Jodie Walsh2" userId="8f656482-1ee0-4981-a154-9528d7227717" providerId="ADAL" clId="{7396A9CF-670F-4CCF-8A5F-6FD9736F595E}" dt="2019-07-10T10:02:15.364" v="2" actId="478"/>
            <ac:grpSpMkLst>
              <pc:docMk/>
              <pc:sldMasterMk cId="2636841243" sldId="2147483648"/>
              <pc:sldLayoutMk cId="389437175" sldId="2147483660"/>
              <ac:grpSpMk id="11" creationId="{C78883C9-736E-4178-A40A-53DFC7A1317C}"/>
            </ac:grpSpMkLst>
          </pc:grpChg>
          <pc:picChg chg="add mod">
            <ac:chgData name="Jodie Walsh2" userId="8f656482-1ee0-4981-a154-9528d7227717" providerId="ADAL" clId="{7396A9CF-670F-4CCF-8A5F-6FD9736F595E}" dt="2019-07-10T10:02:20.800" v="3" actId="14100"/>
            <ac:picMkLst>
              <pc:docMk/>
              <pc:sldMasterMk cId="2636841243" sldId="2147483648"/>
              <pc:sldLayoutMk cId="389437175" sldId="2147483660"/>
              <ac:picMk id="8" creationId="{F20104E9-BED9-492A-B949-E1934AFA3FD4}"/>
            </ac:picMkLst>
          </pc:picChg>
        </pc:sldLayoutChg>
      </pc:sldMasterChg>
    </pc:docChg>
  </pc:docChgLst>
  <pc:docChgLst>
    <pc:chgData name="Sam Garnham" userId="ba4a3023-469b-47da-9b56-135bbb92583d" providerId="ADAL" clId="{F845208F-D9EF-446B-8291-4225FD4E2CB4}"/>
    <pc:docChg chg="modSld">
      <pc:chgData name="Sam Garnham" userId="ba4a3023-469b-47da-9b56-135bbb92583d" providerId="ADAL" clId="{F845208F-D9EF-446B-8291-4225FD4E2CB4}" dt="2019-07-23T14:47:29.039" v="322" actId="13244"/>
      <pc:docMkLst>
        <pc:docMk/>
      </pc:docMkLst>
      <pc:sldChg chg="modSp">
        <pc:chgData name="Sam Garnham" userId="ba4a3023-469b-47da-9b56-135bbb92583d" providerId="ADAL" clId="{F845208F-D9EF-446B-8291-4225FD4E2CB4}" dt="2019-07-23T14:47:29.039" v="322" actId="13244"/>
        <pc:sldMkLst>
          <pc:docMk/>
          <pc:sldMk cId="4070532078" sldId="754"/>
        </pc:sldMkLst>
        <pc:spChg chg="mod">
          <ac:chgData name="Sam Garnham" userId="ba4a3023-469b-47da-9b56-135bbb92583d" providerId="ADAL" clId="{F845208F-D9EF-446B-8291-4225FD4E2CB4}" dt="2019-07-23T14:47:29.039" v="322" actId="13244"/>
          <ac:spMkLst>
            <pc:docMk/>
            <pc:sldMk cId="4070532078" sldId="754"/>
            <ac:spMk id="6" creationId="{D3792269-91CA-4CD2-96A3-2DE2EE452504}"/>
          </ac:spMkLst>
        </pc:spChg>
        <pc:picChg chg="mod">
          <ac:chgData name="Sam Garnham" userId="ba4a3023-469b-47da-9b56-135bbb92583d" providerId="ADAL" clId="{F845208F-D9EF-446B-8291-4225FD4E2CB4}" dt="2019-07-23T14:47:12.082" v="321" actId="962"/>
          <ac:picMkLst>
            <pc:docMk/>
            <pc:sldMk cId="4070532078" sldId="754"/>
            <ac:picMk id="5" creationId="{AF0C121E-685F-4EB5-8590-DE1602553DF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48200-8A8D-4641-AA19-CAA7D2229BA7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CDFF43-9987-4097-9899-E05078AB5C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52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do you see?  Discuss points numbered 1-5</a:t>
            </a:r>
          </a:p>
          <a:p>
            <a:r>
              <a:rPr lang="en-GB" dirty="0"/>
              <a:t>Not wearing helmet v wearing helmet </a:t>
            </a:r>
          </a:p>
          <a:p>
            <a:r>
              <a:rPr lang="en-GB" dirty="0"/>
              <a:t>Driver - head on steering wheel (seatbelt)  </a:t>
            </a:r>
          </a:p>
          <a:p>
            <a:r>
              <a:rPr lang="en-GB" dirty="0"/>
              <a:t>Discuss head injury possible in two instances i.e. when cyclist first hits car and then hits the floor!</a:t>
            </a:r>
          </a:p>
          <a:p>
            <a:r>
              <a:rPr lang="en-GB" dirty="0"/>
              <a:t>Accident prevention advice - wear a helmet!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80C943-89BF-4FF3-9CC5-52B2ED01013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538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120DD-2A03-4842-96D2-DF92B59B4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8D8004-7D32-4696-A060-9A8B01659A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DB273-BFCD-434B-BF31-C75222102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89A834-DE7D-4B63-8A5E-4ACACACB9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4BA12-4019-4744-8921-4A7CA0CFA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528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85558-480E-4CD6-BA19-CA8E72B81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7154E5-E23E-4E4D-818D-09587E80A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10C228-8548-4573-AD17-3794587B6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2E433-51DF-422C-A77D-1800A1C49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B631C-A87A-4246-955A-D36AF0974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617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DDA6A2-1860-42E0-82C4-AB18994009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D2BC8E-D493-4D63-B1BC-CFC0D2C142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03B1F5-F0D4-4354-9C90-4CB4D5936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76FD0-D28C-423F-AE73-993CBC9ED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B49E06-5A01-497F-8EA6-AEF60DD67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045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ngle head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B3453ADD-6F89-4E49-A48A-0AF14ACBF5E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06399" y="249556"/>
            <a:ext cx="11344548" cy="606933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1E360-0609-4BEF-AF7C-C2C0E9A6FBCE}"/>
              </a:ext>
            </a:extLst>
          </p:cNvPr>
          <p:cNvSpPr>
            <a:spLocks noGrp="1" noChangeAspect="1"/>
          </p:cNvSpPr>
          <p:nvPr>
            <p:ph idx="16" hasCustomPrompt="1"/>
          </p:nvPr>
        </p:nvSpPr>
        <p:spPr>
          <a:xfrm>
            <a:off x="655506" y="574554"/>
            <a:ext cx="5429620" cy="661375"/>
          </a:xfrm>
          <a:prstGeom prst="rect">
            <a:avLst/>
          </a:prstGeom>
          <a:solidFill>
            <a:srgbClr val="009F4D"/>
          </a:solidFill>
        </p:spPr>
        <p:txBody>
          <a:bodyPr lIns="74441" tIns="37221" rIns="74441" bIns="37221">
            <a:normAutofit/>
          </a:bodyPr>
          <a:lstStyle>
            <a:lvl1pPr marL="0" marR="0" indent="0" algn="l" defTabSz="89329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 lang="en-US" sz="3700" b="1" kern="1200" dirty="0" smtClean="0">
                <a:solidFill>
                  <a:srgbClr val="FFFF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Title </a:t>
            </a:r>
            <a:endParaRPr lang="en-US" sz="3480" dirty="0">
              <a:solidFill>
                <a:srgbClr val="FFFFFF"/>
              </a:solidFill>
            </a:endParaRP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C1850855-BE95-4F7A-A1A9-2D5FF72B20E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668387" y="6302309"/>
            <a:ext cx="2101035" cy="37101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100" baseline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KS2 – Head injuries</a:t>
            </a:r>
          </a:p>
        </p:txBody>
      </p:sp>
      <p:pic>
        <p:nvPicPr>
          <p:cNvPr id="8" name="Picture 7" descr="SJA WPT Training PPT background.jpg">
            <a:extLst>
              <a:ext uri="{FF2B5EF4-FFF2-40B4-BE49-F238E27FC236}">
                <a16:creationId xmlns:a16="http://schemas.microsoft.com/office/drawing/2014/main" id="{F20104E9-BED9-492A-B949-E1934AFA3FD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36"/>
          <a:stretch/>
        </p:blipFill>
        <p:spPr>
          <a:xfrm>
            <a:off x="-1" y="6527254"/>
            <a:ext cx="12190693" cy="324864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930876FD-4746-4E0C-9C7E-00D3B238DECC}"/>
              </a:ext>
            </a:extLst>
          </p:cNvPr>
          <p:cNvGrpSpPr/>
          <p:nvPr userDrawn="1"/>
        </p:nvGrpSpPr>
        <p:grpSpPr>
          <a:xfrm>
            <a:off x="3154391" y="4391462"/>
            <a:ext cx="8939843" cy="1956998"/>
            <a:chOff x="1842654" y="-1271155"/>
            <a:chExt cx="6705601" cy="1541044"/>
          </a:xfrm>
        </p:grpSpPr>
        <p:sp>
          <p:nvSpPr>
            <p:cNvPr id="14" name="Right Triangle 13">
              <a:extLst>
                <a:ext uri="{FF2B5EF4-FFF2-40B4-BE49-F238E27FC236}">
                  <a16:creationId xmlns:a16="http://schemas.microsoft.com/office/drawing/2014/main" id="{854354BC-DC16-4857-A0BA-5F5BB8653D7F}"/>
                </a:ext>
              </a:extLst>
            </p:cNvPr>
            <p:cNvSpPr/>
            <p:nvPr userDrawn="1"/>
          </p:nvSpPr>
          <p:spPr>
            <a:xfrm flipH="1">
              <a:off x="1842654" y="-1271155"/>
              <a:ext cx="6705601" cy="154104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">
                <a:solidFill>
                  <a:srgbClr val="FF0000"/>
                </a:solidFill>
              </a:endParaRPr>
            </a:p>
          </p:txBody>
        </p:sp>
        <p:pic>
          <p:nvPicPr>
            <p:cNvPr id="15" name="Picture 14" descr="SJA logo on angled slice.psd">
              <a:extLst>
                <a:ext uri="{FF2B5EF4-FFF2-40B4-BE49-F238E27FC236}">
                  <a16:creationId xmlns:a16="http://schemas.microsoft.com/office/drawing/2014/main" id="{463B3799-3018-4D98-93B5-D2F4531ED03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35" t="40499" r="2544"/>
            <a:stretch/>
          </p:blipFill>
          <p:spPr>
            <a:xfrm>
              <a:off x="6636327" y="-370811"/>
              <a:ext cx="1634837" cy="640700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89437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15DAC-94DF-4ECD-A573-3BEFB2413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48875-F910-46E1-B92D-BCC998D09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7AF7B-C041-4892-8D1B-35E5EE3D1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376C2-D7DF-4F2C-B034-BBE0C09DF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B9239-0B36-4622-A35A-FF225DB25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294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EF594-CE57-4AA1-AA9E-25A1F883A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943BE0-8C41-4409-B469-019CC6C90E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5E17E-42E7-400E-9D31-59A724053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2EB4BA-6FB6-43C7-9107-9F9603448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F1A49-D243-4A42-B86C-D1AAB2385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575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99B1D-B3AF-4A6C-A5B4-448A3976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D6E51-2738-4670-90AD-68146B0917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156502-3364-4627-892C-BBB2C65110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548C56-F9E4-4811-93C9-DE43BAE6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8D428A-41B7-4461-9620-CE9FF2C30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C44CF3-B4D5-4831-838E-2B5B27E77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379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213DF-249A-4F55-A1A9-EA92D127A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227CB8-5D15-42DE-8C30-57E418068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351E87-9E6F-457A-9ACF-5F3802D008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1E94A3-6F1D-4CD4-841A-8C88A066C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5BE694-FB1F-4F60-8FCF-90C4448FD0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45F594-79D5-4BE7-86CE-9F0CBA8AA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EA3AD5-CFFD-4815-A973-24865FCD5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FFEC7B-2AAB-4687-BF5A-6DBD151F6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014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BE8FF-A94D-4BD7-8277-1F4AC0737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6B6B13-CC7A-4A59-B2DD-36366BCB4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A586D0-A0D8-437B-BC24-7C222FC71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E06616-FA57-4127-8C9F-16CF54246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17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5A56C0-E987-491E-959A-656ECE978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7F2907-6FB5-4CAA-8DF7-47701D174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13BB75-C918-47C5-89F8-CF5BB3003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7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535BC-D0C8-418E-AB4D-35705538E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F0E2B-9716-4721-BEB4-F1B42F6A7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B357BB-7394-48A7-8BB8-AB232B8859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699D3A-9273-4A0B-807D-3D0373F4C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54B40A-2414-43FD-9214-B8975ACA2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D1C2C7-ADF5-4F00-9F35-5ED5CE1F1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539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1F10A-E1E7-4B51-AC48-E9E1DACB3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2B3DA6-8F97-44D2-A15D-19DBD9E287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A4F521-5DC7-410F-B0D6-988A9BA4B6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14E598-A42A-4A0C-86A2-5BF9074C1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386D-B931-4517-8839-E3200CAD5275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674860-2934-4A06-9FC3-120A30AC3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27178B-D578-4A14-97AE-21B85F9F2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742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47ABF9-3E64-491B-905E-40A3D65D4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9B6FC1-4213-46F3-92E8-00F8E6B6C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3309D-64BE-4DED-810B-C4D0C1CFBD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A386D-B931-4517-8839-E3200CAD5275}" type="datetimeFigureOut">
              <a:rPr lang="en-GB" smtClean="0"/>
              <a:t>24/07/2019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22718-F020-423E-888A-1F117353C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AD217-6AD7-43DC-9CA9-B9ADE6E9C6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8ECA3-45C5-4CEC-99A7-4D9FF3BEF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84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Sketch of two boys lying in a road, one wearing a helmet. they are lying in front of a car. An onlooker is using a telephone.">
            <a:extLst>
              <a:ext uri="{FF2B5EF4-FFF2-40B4-BE49-F238E27FC236}">
                <a16:creationId xmlns:a16="http://schemas.microsoft.com/office/drawing/2014/main" id="{AF0C121E-685F-4EB5-8590-DE1602553D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807" b="97817" l="1391" r="97598">
                        <a14:foregroundMark x1="7838" y1="936" x2="1833" y2="10187"/>
                        <a14:foregroundMark x1="1833" y1="10187" x2="22440" y2="27339"/>
                        <a14:foregroundMark x1="22440" y1="27339" x2="74020" y2="2599"/>
                        <a14:foregroundMark x1="74020" y1="2599" x2="26865" y2="69023"/>
                        <a14:foregroundMark x1="26865" y1="69023" x2="88559" y2="28482"/>
                        <a14:foregroundMark x1="88559" y1="28482" x2="45322" y2="81913"/>
                        <a14:foregroundMark x1="45322" y1="81913" x2="99241" y2="47817"/>
                        <a14:foregroundMark x1="99241" y1="47817" x2="90796" y2="66595"/>
                        <a14:foregroundMark x1="96587" y1="32640" x2="83439" y2="7277"/>
                        <a14:foregroundMark x1="83439" y1="7277" x2="76738" y2="3119"/>
                        <a14:foregroundMark x1="76738" y1="3119" x2="69975" y2="2911"/>
                        <a14:foregroundMark x1="69975" y1="2911" x2="49747" y2="12162"/>
                        <a14:foregroundMark x1="49747" y1="12162" x2="36094" y2="11642"/>
                        <a14:foregroundMark x1="36094" y1="11642" x2="26549" y2="8212"/>
                        <a14:foregroundMark x1="26549" y1="8212" x2="3097" y2="22037"/>
                        <a14:foregroundMark x1="3097" y1="22037" x2="4994" y2="48857"/>
                        <a14:foregroundMark x1="4994" y1="48857" x2="15424" y2="77859"/>
                        <a14:foregroundMark x1="15424" y1="77859" x2="25474" y2="79626"/>
                        <a14:foregroundMark x1="25474" y1="79626" x2="33439" y2="72557"/>
                        <a14:foregroundMark x1="33439" y1="72557" x2="28129" y2="57900"/>
                        <a14:foregroundMark x1="28129" y1="57900" x2="1391" y2="38669"/>
                        <a14:foregroundMark x1="1391" y1="38669" x2="4425" y2="66944"/>
                        <a14:foregroundMark x1="4425" y1="66944" x2="14665" y2="71726"/>
                        <a14:foregroundMark x1="14665" y1="71726" x2="20860" y2="64553"/>
                        <a14:foregroundMark x1="20860" y1="64553" x2="23641" y2="54886"/>
                        <a14:foregroundMark x1="23641" y1="54886" x2="23641" y2="54886"/>
                        <a14:foregroundMark x1="1643" y1="14657" x2="1391" y2="59563"/>
                        <a14:foregroundMark x1="56637" y1="2807" x2="69279" y2="2807"/>
                        <a14:foregroundMark x1="66498" y1="75260" x2="66814" y2="83264"/>
                        <a14:foregroundMark x1="65803" y1="81705" x2="66688" y2="84407"/>
                        <a14:foregroundMark x1="64918" y1="82328" x2="64728" y2="92100"/>
                        <a14:foregroundMark x1="61820" y1="95738" x2="62263" y2="97817"/>
                        <a14:foregroundMark x1="62389" y1="95114" x2="62642" y2="97817"/>
                        <a14:foregroundMark x1="66245" y1="73701" x2="67383" y2="83472"/>
                        <a14:foregroundMark x1="67383" y1="83472" x2="67130" y2="84407"/>
                        <a14:foregroundMark x1="67130" y1="73493" x2="68584" y2="76819"/>
                        <a14:foregroundMark x1="66941" y1="74012" x2="67699" y2="78794"/>
                        <a14:foregroundMark x1="67699" y1="76507" x2="66688" y2="80873"/>
                        <a14:foregroundMark x1="67383" y1="77963" x2="67383" y2="81185"/>
                        <a14:foregroundMark x1="67573" y1="78482" x2="67573" y2="82328"/>
                        <a14:foregroundMark x1="67257" y1="82432" x2="67257" y2="84927"/>
                        <a14:foregroundMark x1="65929" y1="82017" x2="66245" y2="84511"/>
                        <a14:foregroundMark x1="62516" y1="89709" x2="65803" y2="90956"/>
                        <a14:foregroundMark x1="65487" y1="85551" x2="64855" y2="89189"/>
                        <a14:foregroundMark x1="68710" y1="79522" x2="67193" y2="90021"/>
                        <a14:foregroundMark x1="67193" y1="90021" x2="63527" y2="94387"/>
                        <a14:backgroundMark x1="67257" y1="99792" x2="73009" y2="75572"/>
                        <a14:backgroundMark x1="73009" y1="75572" x2="79772" y2="69023"/>
                        <a14:backgroundMark x1="79772" y1="69023" x2="99810" y2="67256"/>
                        <a14:backgroundMark x1="93047" y1="72245" x2="89191" y2="83472"/>
                        <a14:backgroundMark x1="89191" y1="83472" x2="88622" y2="94179"/>
                        <a14:backgroundMark x1="88622" y1="94179" x2="88622" y2="94179"/>
                        <a14:backgroundMark x1="94817" y1="74948" x2="94248" y2="98545"/>
                        <a14:backgroundMark x1="85209" y1="79418" x2="85398" y2="93555"/>
                        <a14:backgroundMark x1="89823" y1="87110" x2="98483" y2="83992"/>
                        <a14:backgroundMark x1="98483" y1="83992" x2="76802" y2="93555"/>
                        <a14:backgroundMark x1="76802" y1="93555" x2="91277" y2="70478"/>
                        <a14:backgroundMark x1="91277" y1="70478" x2="91277" y2="70478"/>
                        <a14:backgroundMark x1="89507" y1="69543" x2="77686" y2="99896"/>
                        <a14:backgroundMark x1="96144" y1="82640" x2="97345" y2="83472"/>
                        <a14:backgroundMark x1="77876" y1="95634" x2="77876" y2="95634"/>
                        <a14:backgroundMark x1="77686" y1="95322" x2="77686" y2="95322"/>
                        <a14:backgroundMark x1="78003" y1="95426" x2="78003" y2="95426"/>
                        <a14:backgroundMark x1="78571" y1="93971" x2="78129" y2="94179"/>
                        <a14:backgroundMark x1="77750" y1="94387" x2="77750" y2="94387"/>
                        <a14:backgroundMark x1="78003" y1="94699" x2="78445" y2="951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2618"/>
          <a:stretch/>
        </p:blipFill>
        <p:spPr bwMode="auto">
          <a:xfrm>
            <a:off x="1518426" y="1103243"/>
            <a:ext cx="8830469" cy="5521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CBB05-8763-4A59-B4B2-EE5A51BB8895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93200" y="478800"/>
            <a:ext cx="5440461" cy="624443"/>
          </a:xfrm>
        </p:spPr>
        <p:txBody>
          <a:bodyPr>
            <a:normAutofit/>
          </a:bodyPr>
          <a:lstStyle/>
          <a:p>
            <a:r>
              <a:rPr lang="en-GB" dirty="0"/>
              <a:t>What do you see?   A19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F5BD7-B326-46DF-8511-3A19A785BD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792269-91CA-4CD2-96A3-2DE2EE452504}"/>
              </a:ext>
            </a:extLst>
          </p:cNvPr>
          <p:cNvSpPr txBox="1"/>
          <p:nvPr/>
        </p:nvSpPr>
        <p:spPr>
          <a:xfrm>
            <a:off x="1097225" y="1010651"/>
            <a:ext cx="3828041" cy="94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86"/>
              </a:spcAft>
              <a:buClr>
                <a:schemeClr val="tx2"/>
              </a:buClr>
              <a:buSzPct val="100000"/>
            </a:pPr>
            <a:endParaRPr lang="en-GB" sz="1680" dirty="0"/>
          </a:p>
          <a:p>
            <a:pPr>
              <a:spcAft>
                <a:spcPts val="586"/>
              </a:spcAft>
              <a:buClr>
                <a:schemeClr val="tx2"/>
              </a:buClr>
              <a:buSzPct val="100000"/>
            </a:pPr>
            <a:r>
              <a:rPr lang="en-GB" sz="1680" b="1" dirty="0"/>
              <a:t>What do you see? Who could have a head injury? Explain your answer.</a:t>
            </a:r>
          </a:p>
        </p:txBody>
      </p:sp>
    </p:spTree>
    <p:extLst>
      <p:ext uri="{BB962C8B-B14F-4D97-AF65-F5344CB8AC3E}">
        <p14:creationId xmlns:p14="http://schemas.microsoft.com/office/powerpoint/2010/main" val="4070532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2A60EA17AA44DBC0844B313E2D1EB" ma:contentTypeVersion="4" ma:contentTypeDescription="Create a new document." ma:contentTypeScope="" ma:versionID="0b3b3141565a737c6f3c5c34bfe3efb1">
  <xsd:schema xmlns:xsd="http://www.w3.org/2001/XMLSchema" xmlns:xs="http://www.w3.org/2001/XMLSchema" xmlns:p="http://schemas.microsoft.com/office/2006/metadata/properties" xmlns:ns2="565d540a-4d5f-4e77-a6c3-71f6088114ec" targetNamespace="http://schemas.microsoft.com/office/2006/metadata/properties" ma:root="true" ma:fieldsID="858cae49d40edf045d809c8c24cee1d5" ns2:_="">
    <xsd:import namespace="565d540a-4d5f-4e77-a6c3-71f6088114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d540a-4d5f-4e77-a6c3-71f6088114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B9C24A0-F874-4968-93A2-C8D945D3124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3F07872-5321-4280-93E9-76A995A2BC34}"/>
</file>

<file path=customXml/itemProps3.xml><?xml version="1.0" encoding="utf-8"?>
<ds:datastoreItem xmlns:ds="http://schemas.openxmlformats.org/officeDocument/2006/customXml" ds:itemID="{F9FC121E-B462-4AD0-B03E-C8263C58FCBC}">
  <ds:schemaRefs>
    <ds:schemaRef ds:uri="http://purl.org/dc/dcmitype/"/>
    <ds:schemaRef ds:uri="315f969d-7967-4bff-902a-d46647ceb5a4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73b22f68-4a70-4eb7-bf89-938dce806f38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77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Justine Wilson</dc:creator>
  <cp:lastModifiedBy>Jodie Walsh2</cp:lastModifiedBy>
  <cp:revision>1</cp:revision>
  <dcterms:created xsi:type="dcterms:W3CDTF">2019-06-20T10:23:29Z</dcterms:created>
  <dcterms:modified xsi:type="dcterms:W3CDTF">2019-07-24T10:57:38Z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0x010100EE12A60EA17AA44DBC0844B313E2D1EB</vt:lpwstr>
  </property>
</Properties>
</file>