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7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CE50E7-FC99-4ED5-BB16-6DB857B890C5}" v="4" dt="2019-07-23T14:42:58.9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96" d="100"/>
          <a:sy n="96" d="100"/>
        </p:scale>
        <p:origin x="9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die Walsh2" userId="8f656482-1ee0-4981-a154-9528d7227717" providerId="ADAL" clId="{A1A3613E-ABB2-41E4-8395-F02B5E7EF804}"/>
    <pc:docChg chg="modSld">
      <pc:chgData name="Jodie Walsh2" userId="8f656482-1ee0-4981-a154-9528d7227717" providerId="ADAL" clId="{A1A3613E-ABB2-41E4-8395-F02B5E7EF804}" dt="2019-07-24T10:56:59.412" v="2" actId="1076"/>
      <pc:docMkLst>
        <pc:docMk/>
      </pc:docMkLst>
      <pc:sldChg chg="modSp">
        <pc:chgData name="Jodie Walsh2" userId="8f656482-1ee0-4981-a154-9528d7227717" providerId="ADAL" clId="{A1A3613E-ABB2-41E4-8395-F02B5E7EF804}" dt="2019-07-24T10:56:59.412" v="2" actId="1076"/>
        <pc:sldMkLst>
          <pc:docMk/>
          <pc:sldMk cId="1166375452" sldId="756"/>
        </pc:sldMkLst>
        <pc:spChg chg="mod">
          <ac:chgData name="Jodie Walsh2" userId="8f656482-1ee0-4981-a154-9528d7227717" providerId="ADAL" clId="{A1A3613E-ABB2-41E4-8395-F02B5E7EF804}" dt="2019-07-24T10:56:55.447" v="1" actId="1076"/>
          <ac:spMkLst>
            <pc:docMk/>
            <pc:sldMk cId="1166375452" sldId="756"/>
            <ac:spMk id="6" creationId="{72E2A024-BA54-4D9D-953D-FE42ADD3D527}"/>
          </ac:spMkLst>
        </pc:spChg>
        <pc:spChg chg="mod">
          <ac:chgData name="Jodie Walsh2" userId="8f656482-1ee0-4981-a154-9528d7227717" providerId="ADAL" clId="{A1A3613E-ABB2-41E4-8395-F02B5E7EF804}" dt="2019-07-24T10:56:59.412" v="2" actId="1076"/>
          <ac:spMkLst>
            <pc:docMk/>
            <pc:sldMk cId="1166375452" sldId="756"/>
            <ac:spMk id="7" creationId="{9AAE7F2A-3C26-4004-BD81-8F55A553F81F}"/>
          </ac:spMkLst>
        </pc:spChg>
        <pc:picChg chg="mod">
          <ac:chgData name="Jodie Walsh2" userId="8f656482-1ee0-4981-a154-9528d7227717" providerId="ADAL" clId="{A1A3613E-ABB2-41E4-8395-F02B5E7EF804}" dt="2019-07-24T10:56:47.639" v="0" actId="167"/>
          <ac:picMkLst>
            <pc:docMk/>
            <pc:sldMk cId="1166375452" sldId="756"/>
            <ac:picMk id="7172" creationId="{511A4ECE-2257-444D-8941-8ECFC92D5407}"/>
          </ac:picMkLst>
        </pc:picChg>
      </pc:sldChg>
    </pc:docChg>
  </pc:docChgLst>
  <pc:docChgLst>
    <pc:chgData name="Sam Garnham" userId="ba4a3023-469b-47da-9b56-135bbb92583d" providerId="ADAL" clId="{E0CE50E7-FC99-4ED5-BB16-6DB857B890C5}"/>
    <pc:docChg chg="modSld">
      <pc:chgData name="Sam Garnham" userId="ba4a3023-469b-47da-9b56-135bbb92583d" providerId="ADAL" clId="{E0CE50E7-FC99-4ED5-BB16-6DB857B890C5}" dt="2019-07-23T14:43:09.544" v="7" actId="962"/>
      <pc:docMkLst>
        <pc:docMk/>
      </pc:docMkLst>
      <pc:sldChg chg="modSp">
        <pc:chgData name="Sam Garnham" userId="ba4a3023-469b-47da-9b56-135bbb92583d" providerId="ADAL" clId="{E0CE50E7-FC99-4ED5-BB16-6DB857B890C5}" dt="2019-07-23T14:43:09.544" v="7" actId="962"/>
        <pc:sldMkLst>
          <pc:docMk/>
          <pc:sldMk cId="1166375452" sldId="756"/>
        </pc:sldMkLst>
        <pc:spChg chg="mod">
          <ac:chgData name="Sam Garnham" userId="ba4a3023-469b-47da-9b56-135bbb92583d" providerId="ADAL" clId="{E0CE50E7-FC99-4ED5-BB16-6DB857B890C5}" dt="2019-07-23T14:43:05.409" v="5" actId="962"/>
          <ac:spMkLst>
            <pc:docMk/>
            <pc:sldMk cId="1166375452" sldId="756"/>
            <ac:spMk id="5" creationId="{159922DE-F41A-4450-96EB-4512AA16AF0F}"/>
          </ac:spMkLst>
        </pc:spChg>
        <pc:spChg chg="mod">
          <ac:chgData name="Sam Garnham" userId="ba4a3023-469b-47da-9b56-135bbb92583d" providerId="ADAL" clId="{E0CE50E7-FC99-4ED5-BB16-6DB857B890C5}" dt="2019-07-23T14:43:09.544" v="7" actId="962"/>
          <ac:spMkLst>
            <pc:docMk/>
            <pc:sldMk cId="1166375452" sldId="756"/>
            <ac:spMk id="6" creationId="{72E2A024-BA54-4D9D-953D-FE42ADD3D527}"/>
          </ac:spMkLst>
        </pc:spChg>
        <pc:spChg chg="mod">
          <ac:chgData name="Sam Garnham" userId="ba4a3023-469b-47da-9b56-135bbb92583d" providerId="ADAL" clId="{E0CE50E7-FC99-4ED5-BB16-6DB857B890C5}" dt="2019-07-23T14:43:07.694" v="6" actId="962"/>
          <ac:spMkLst>
            <pc:docMk/>
            <pc:sldMk cId="1166375452" sldId="756"/>
            <ac:spMk id="7" creationId="{9AAE7F2A-3C26-4004-BD81-8F55A553F81F}"/>
          </ac:spMkLst>
        </pc:spChg>
        <pc:spChg chg="mod">
          <ac:chgData name="Sam Garnham" userId="ba4a3023-469b-47da-9b56-135bbb92583d" providerId="ADAL" clId="{E0CE50E7-FC99-4ED5-BB16-6DB857B890C5}" dt="2019-07-23T14:43:02.834" v="4" actId="962"/>
          <ac:spMkLst>
            <pc:docMk/>
            <pc:sldMk cId="1166375452" sldId="756"/>
            <ac:spMk id="8" creationId="{2B92AFFD-ADF8-4260-9573-899443E175AF}"/>
          </ac:spMkLst>
        </pc:spChg>
        <pc:picChg chg="mod">
          <ac:chgData name="Sam Garnham" userId="ba4a3023-469b-47da-9b56-135bbb92583d" providerId="ADAL" clId="{E0CE50E7-FC99-4ED5-BB16-6DB857B890C5}" dt="2019-07-23T14:42:54.612" v="2" actId="962"/>
          <ac:picMkLst>
            <pc:docMk/>
            <pc:sldMk cId="1166375452" sldId="756"/>
            <ac:picMk id="7170" creationId="{8DD83C87-AD93-458C-BFF5-FBDC9CE8011B}"/>
          </ac:picMkLst>
        </pc:picChg>
        <pc:picChg chg="mod">
          <ac:chgData name="Sam Garnham" userId="ba4a3023-469b-47da-9b56-135bbb92583d" providerId="ADAL" clId="{E0CE50E7-FC99-4ED5-BB16-6DB857B890C5}" dt="2019-07-23T14:42:58.995" v="3" actId="962"/>
          <ac:picMkLst>
            <pc:docMk/>
            <pc:sldMk cId="1166375452" sldId="756"/>
            <ac:picMk id="7172" creationId="{511A4ECE-2257-444D-8941-8ECFC92D5407}"/>
          </ac:picMkLst>
        </pc:picChg>
      </pc:sldChg>
    </pc:docChg>
  </pc:docChgLst>
  <pc:docChgLst>
    <pc:chgData name="Jodie Walsh2" userId="8f656482-1ee0-4981-a154-9528d7227717" providerId="ADAL" clId="{5842EB9D-7FE2-4FF3-B2BB-3888B80A4636}"/>
    <pc:docChg chg="undo custSel modSld modMainMaster">
      <pc:chgData name="Jodie Walsh2" userId="8f656482-1ee0-4981-a154-9528d7227717" providerId="ADAL" clId="{5842EB9D-7FE2-4FF3-B2BB-3888B80A4636}" dt="2019-07-10T10:00:51.755" v="14" actId="2711"/>
      <pc:docMkLst>
        <pc:docMk/>
      </pc:docMkLst>
      <pc:sldChg chg="modSp">
        <pc:chgData name="Jodie Walsh2" userId="8f656482-1ee0-4981-a154-9528d7227717" providerId="ADAL" clId="{5842EB9D-7FE2-4FF3-B2BB-3888B80A4636}" dt="2019-07-10T10:00:51.755" v="14" actId="2711"/>
        <pc:sldMkLst>
          <pc:docMk/>
          <pc:sldMk cId="1166375452" sldId="756"/>
        </pc:sldMkLst>
        <pc:spChg chg="mod">
          <ac:chgData name="Jodie Walsh2" userId="8f656482-1ee0-4981-a154-9528d7227717" providerId="ADAL" clId="{5842EB9D-7FE2-4FF3-B2BB-3888B80A4636}" dt="2019-07-10T10:00:43.031" v="11" actId="14100"/>
          <ac:spMkLst>
            <pc:docMk/>
            <pc:sldMk cId="1166375452" sldId="756"/>
            <ac:spMk id="6" creationId="{72E2A024-BA54-4D9D-953D-FE42ADD3D527}"/>
          </ac:spMkLst>
        </pc:spChg>
        <pc:spChg chg="mod">
          <ac:chgData name="Jodie Walsh2" userId="8f656482-1ee0-4981-a154-9528d7227717" providerId="ADAL" clId="{5842EB9D-7FE2-4FF3-B2BB-3888B80A4636}" dt="2019-07-10T10:00:47.071" v="13" actId="14100"/>
          <ac:spMkLst>
            <pc:docMk/>
            <pc:sldMk cId="1166375452" sldId="756"/>
            <ac:spMk id="7" creationId="{9AAE7F2A-3C26-4004-BD81-8F55A553F81F}"/>
          </ac:spMkLst>
        </pc:spChg>
        <pc:spChg chg="mod">
          <ac:chgData name="Jodie Walsh2" userId="8f656482-1ee0-4981-a154-9528d7227717" providerId="ADAL" clId="{5842EB9D-7FE2-4FF3-B2BB-3888B80A4636}" dt="2019-07-10T10:00:51.755" v="14" actId="2711"/>
          <ac:spMkLst>
            <pc:docMk/>
            <pc:sldMk cId="1166375452" sldId="756"/>
            <ac:spMk id="8" creationId="{2B92AFFD-ADF8-4260-9573-899443E175AF}"/>
          </ac:spMkLst>
        </pc:spChg>
      </pc:sldChg>
      <pc:sldMasterChg chg="modSldLayout">
        <pc:chgData name="Jodie Walsh2" userId="8f656482-1ee0-4981-a154-9528d7227717" providerId="ADAL" clId="{5842EB9D-7FE2-4FF3-B2BB-3888B80A4636}" dt="2019-07-10T10:00:34.474" v="8" actId="255"/>
        <pc:sldMasterMkLst>
          <pc:docMk/>
          <pc:sldMasterMk cId="2636841243" sldId="2147483648"/>
        </pc:sldMasterMkLst>
        <pc:sldLayoutChg chg="addSp delSp modSp">
          <pc:chgData name="Jodie Walsh2" userId="8f656482-1ee0-4981-a154-9528d7227717" providerId="ADAL" clId="{5842EB9D-7FE2-4FF3-B2BB-3888B80A4636}" dt="2019-07-10T10:00:34.474" v="8" actId="255"/>
          <pc:sldLayoutMkLst>
            <pc:docMk/>
            <pc:sldMasterMk cId="2636841243" sldId="2147483648"/>
            <pc:sldLayoutMk cId="4275899383" sldId="2147483662"/>
          </pc:sldLayoutMkLst>
          <pc:spChg chg="mod">
            <ac:chgData name="Jodie Walsh2" userId="8f656482-1ee0-4981-a154-9528d7227717" providerId="ADAL" clId="{5842EB9D-7FE2-4FF3-B2BB-3888B80A4636}" dt="2019-07-10T10:00:34.474" v="8" actId="255"/>
            <ac:spMkLst>
              <pc:docMk/>
              <pc:sldMasterMk cId="2636841243" sldId="2147483648"/>
              <pc:sldLayoutMk cId="4275899383" sldId="2147483662"/>
              <ac:spMk id="3" creationId="{BFC1E360-0609-4BEF-AF7C-C2C0E9A6FBCE}"/>
            </ac:spMkLst>
          </pc:spChg>
          <pc:spChg chg="mod">
            <ac:chgData name="Jodie Walsh2" userId="8f656482-1ee0-4981-a154-9528d7227717" providerId="ADAL" clId="{5842EB9D-7FE2-4FF3-B2BB-3888B80A4636}" dt="2019-07-10T10:00:34.474" v="8" actId="255"/>
            <ac:spMkLst>
              <pc:docMk/>
              <pc:sldMasterMk cId="2636841243" sldId="2147483648"/>
              <pc:sldLayoutMk cId="4275899383" sldId="2147483662"/>
              <ac:spMk id="4" creationId="{BFC1E360-0609-4BEF-AF7C-C2C0E9A6FBCE}"/>
            </ac:spMkLst>
          </pc:spChg>
          <pc:grpChg chg="add mod">
            <ac:chgData name="Jodie Walsh2" userId="8f656482-1ee0-4981-a154-9528d7227717" providerId="ADAL" clId="{5842EB9D-7FE2-4FF3-B2BB-3888B80A4636}" dt="2019-07-10T10:00:25.728" v="6" actId="1076"/>
            <ac:grpSpMkLst>
              <pc:docMk/>
              <pc:sldMasterMk cId="2636841243" sldId="2147483648"/>
              <pc:sldLayoutMk cId="4275899383" sldId="2147483662"/>
              <ac:grpSpMk id="10" creationId="{28C09DA6-AAB9-49DF-81E6-DF60526D24EC}"/>
            </ac:grpSpMkLst>
          </pc:grpChg>
          <pc:grpChg chg="del">
            <ac:chgData name="Jodie Walsh2" userId="8f656482-1ee0-4981-a154-9528d7227717" providerId="ADAL" clId="{5842EB9D-7FE2-4FF3-B2BB-3888B80A4636}" dt="2019-07-10T10:00:10.975" v="2" actId="478"/>
            <ac:grpSpMkLst>
              <pc:docMk/>
              <pc:sldMasterMk cId="2636841243" sldId="2147483648"/>
              <pc:sldLayoutMk cId="4275899383" sldId="2147483662"/>
              <ac:grpSpMk id="12" creationId="{9DD859F5-06F4-4AE1-A647-FEA79B07EB90}"/>
            </ac:grpSpMkLst>
          </pc:grpChg>
          <pc:picChg chg="add mod">
            <ac:chgData name="Jodie Walsh2" userId="8f656482-1ee0-4981-a154-9528d7227717" providerId="ADAL" clId="{5842EB9D-7FE2-4FF3-B2BB-3888B80A4636}" dt="2019-07-10T10:00:20.378" v="5" actId="1076"/>
            <ac:picMkLst>
              <pc:docMk/>
              <pc:sldMasterMk cId="2636841243" sldId="2147483648"/>
              <pc:sldLayoutMk cId="4275899383" sldId="2147483662"/>
              <ac:picMk id="9" creationId="{6596A123-6034-44BC-8C09-EBDAD68D0694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48200-8A8D-4641-AA19-CAA7D2229BA7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CDFF43-9987-4097-9899-E05078AB5C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452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120DD-2A03-4842-96D2-DF92B59B48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8D8004-7D32-4696-A060-9A8B01659A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FDB273-BFCD-434B-BF31-C75222102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386D-B931-4517-8839-E3200CAD5275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89A834-DE7D-4B63-8A5E-4ACACACB9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4BA12-4019-4744-8921-4A7CA0CFA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ECA3-45C5-4CEC-99A7-4D9FF3BEF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528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85558-480E-4CD6-BA19-CA8E72B81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7154E5-E23E-4E4D-818D-09587E80AE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10C228-8548-4573-AD17-3794587B6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386D-B931-4517-8839-E3200CAD5275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E2E433-51DF-422C-A77D-1800A1C49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4B631C-A87A-4246-955A-D36AF0974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ECA3-45C5-4CEC-99A7-4D9FF3BEF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617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DDA6A2-1860-42E0-82C4-AB18994009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D2BC8E-D493-4D63-B1BC-CFC0D2C142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03B1F5-F0D4-4354-9C90-4CB4D5936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386D-B931-4517-8839-E3200CAD5275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776FD0-D28C-423F-AE73-993CBC9ED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B49E06-5A01-497F-8EA6-AEF60DD67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ECA3-45C5-4CEC-99A7-4D9FF3BEF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045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ouble header &amp; subject ch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F566C60-6C34-4596-98B7-F2465D9F236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06399" y="249556"/>
            <a:ext cx="11344548" cy="606933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DD9E706-3D6E-4B8D-82F2-37B52804EC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649913" y="6318935"/>
            <a:ext cx="2101035" cy="37101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r>
              <a:rPr lang="en-GB"/>
              <a:t>KS2 – Head injuries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1E360-0609-4BEF-AF7C-C2C0E9A6FBCE}"/>
              </a:ext>
            </a:extLst>
          </p:cNvPr>
          <p:cNvSpPr>
            <a:spLocks noGrp="1" noChangeAspect="1"/>
          </p:cNvSpPr>
          <p:nvPr>
            <p:ph idx="16" hasCustomPrompt="1"/>
          </p:nvPr>
        </p:nvSpPr>
        <p:spPr>
          <a:xfrm>
            <a:off x="655506" y="574554"/>
            <a:ext cx="5429620" cy="661375"/>
          </a:xfrm>
          <a:prstGeom prst="rect">
            <a:avLst/>
          </a:prstGeom>
          <a:solidFill>
            <a:srgbClr val="009F4D"/>
          </a:solidFill>
        </p:spPr>
        <p:txBody>
          <a:bodyPr lIns="74441" tIns="37221" rIns="74441" bIns="37221">
            <a:normAutofit/>
          </a:bodyPr>
          <a:lstStyle>
            <a:lvl1pPr marL="0" marR="0" indent="0" algn="l" defTabSz="893296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 lang="en-US" sz="3700" b="1" kern="1200" dirty="0" smtClean="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893296" rtl="0" eaLnBrk="1" fontAlgn="auto" latinLnBrk="0" hangingPunct="1">
              <a:lnSpc>
                <a:spcPct val="100000"/>
              </a:lnSpc>
              <a:spcBef>
                <a:spcPts val="488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Title </a:t>
            </a:r>
            <a:endParaRPr lang="en-US" sz="3480" dirty="0">
              <a:solidFill>
                <a:srgbClr val="FFFFFF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FC1E360-0609-4BEF-AF7C-C2C0E9A6FBCE}"/>
              </a:ext>
            </a:extLst>
          </p:cNvPr>
          <p:cNvSpPr>
            <a:spLocks noGrp="1" noChangeAspect="1"/>
          </p:cNvSpPr>
          <p:nvPr>
            <p:ph idx="17" hasCustomPrompt="1"/>
          </p:nvPr>
        </p:nvSpPr>
        <p:spPr>
          <a:xfrm>
            <a:off x="655505" y="1235929"/>
            <a:ext cx="3972440" cy="661375"/>
          </a:xfrm>
          <a:prstGeom prst="rect">
            <a:avLst/>
          </a:prstGeom>
          <a:solidFill>
            <a:srgbClr val="009F4D"/>
          </a:solidFill>
        </p:spPr>
        <p:txBody>
          <a:bodyPr lIns="74441" tIns="37221" rIns="74441" bIns="37221">
            <a:normAutofit/>
          </a:bodyPr>
          <a:lstStyle>
            <a:lvl1pPr marL="0" marR="0" indent="0" algn="l" defTabSz="893296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 lang="en-US" sz="3700" b="1" kern="1200" dirty="0" smtClean="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893296" rtl="0" eaLnBrk="1" fontAlgn="auto" latinLnBrk="0" hangingPunct="1">
              <a:lnSpc>
                <a:spcPct val="100000"/>
              </a:lnSpc>
              <a:spcBef>
                <a:spcPts val="488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Title </a:t>
            </a:r>
            <a:endParaRPr lang="en-US" sz="3480">
              <a:solidFill>
                <a:srgbClr val="FFFFFF"/>
              </a:solidFill>
            </a:endParaRPr>
          </a:p>
        </p:txBody>
      </p:sp>
      <p:pic>
        <p:nvPicPr>
          <p:cNvPr id="9" name="Picture 8" descr="SJA WPT Training PPT background.jpg">
            <a:extLst>
              <a:ext uri="{FF2B5EF4-FFF2-40B4-BE49-F238E27FC236}">
                <a16:creationId xmlns:a16="http://schemas.microsoft.com/office/drawing/2014/main" id="{6596A123-6034-44BC-8C09-EBDAD68D069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736"/>
          <a:stretch/>
        </p:blipFill>
        <p:spPr>
          <a:xfrm>
            <a:off x="0" y="6526941"/>
            <a:ext cx="12202456" cy="325177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28C09DA6-AAB9-49DF-81E6-DF60526D24EC}"/>
              </a:ext>
            </a:extLst>
          </p:cNvPr>
          <p:cNvGrpSpPr/>
          <p:nvPr userDrawn="1"/>
        </p:nvGrpSpPr>
        <p:grpSpPr>
          <a:xfrm>
            <a:off x="3253987" y="4347112"/>
            <a:ext cx="8948469" cy="1974251"/>
            <a:chOff x="1842654" y="-1271155"/>
            <a:chExt cx="6705601" cy="1541044"/>
          </a:xfrm>
        </p:grpSpPr>
        <p:sp>
          <p:nvSpPr>
            <p:cNvPr id="15" name="Right Triangle 14">
              <a:extLst>
                <a:ext uri="{FF2B5EF4-FFF2-40B4-BE49-F238E27FC236}">
                  <a16:creationId xmlns:a16="http://schemas.microsoft.com/office/drawing/2014/main" id="{A7CBABF8-A317-4478-9C8A-5C4FF59049AB}"/>
                </a:ext>
              </a:extLst>
            </p:cNvPr>
            <p:cNvSpPr/>
            <p:nvPr userDrawn="1"/>
          </p:nvSpPr>
          <p:spPr>
            <a:xfrm flipH="1">
              <a:off x="1842654" y="-1271155"/>
              <a:ext cx="6705601" cy="1541044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">
                <a:solidFill>
                  <a:srgbClr val="FF0000"/>
                </a:solidFill>
              </a:endParaRPr>
            </a:p>
          </p:txBody>
        </p:sp>
        <p:pic>
          <p:nvPicPr>
            <p:cNvPr id="16" name="Picture 15" descr="SJA logo on angled slice.psd">
              <a:extLst>
                <a:ext uri="{FF2B5EF4-FFF2-40B4-BE49-F238E27FC236}">
                  <a16:creationId xmlns:a16="http://schemas.microsoft.com/office/drawing/2014/main" id="{445195B8-8654-40A2-BF0C-9F9DC6C4F96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735" t="40499" r="2544"/>
            <a:stretch/>
          </p:blipFill>
          <p:spPr>
            <a:xfrm>
              <a:off x="6636327" y="-370811"/>
              <a:ext cx="1634837" cy="640700"/>
            </a:xfrm>
            <a:prstGeom prst="rect">
              <a:avLst/>
            </a:prstGeom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4275899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15DAC-94DF-4ECD-A573-3BEFB2413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48875-F910-46E1-B92D-BCC998D09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7AF7B-C041-4892-8D1B-35E5EE3D1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386D-B931-4517-8839-E3200CAD5275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376C2-D7DF-4F2C-B034-BBE0C09DF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8B9239-0B36-4622-A35A-FF225DB25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ECA3-45C5-4CEC-99A7-4D9FF3BEF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294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EF594-CE57-4AA1-AA9E-25A1F883A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943BE0-8C41-4409-B469-019CC6C90E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5E17E-42E7-400E-9D31-59A724053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386D-B931-4517-8839-E3200CAD5275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2EB4BA-6FB6-43C7-9107-9F9603448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2F1A49-D243-4A42-B86C-D1AAB2385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ECA3-45C5-4CEC-99A7-4D9FF3BEF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4575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99B1D-B3AF-4A6C-A5B4-448A3976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D6E51-2738-4670-90AD-68146B0917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156502-3364-4627-892C-BBB2C65110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548C56-F9E4-4811-93C9-DE43BAE6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386D-B931-4517-8839-E3200CAD5275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8D428A-41B7-4461-9620-CE9FF2C30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C44CF3-B4D5-4831-838E-2B5B27E77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ECA3-45C5-4CEC-99A7-4D9FF3BEF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379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213DF-249A-4F55-A1A9-EA92D127A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227CB8-5D15-42DE-8C30-57E4180685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351E87-9E6F-457A-9ACF-5F3802D008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1E94A3-6F1D-4CD4-841A-8C88A066C3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5BE694-FB1F-4F60-8FCF-90C4448FD0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45F594-79D5-4BE7-86CE-9F0CBA8AA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386D-B931-4517-8839-E3200CAD5275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EA3AD5-CFFD-4815-A973-24865FCD5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FFEC7B-2AAB-4687-BF5A-6DBD151F6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ECA3-45C5-4CEC-99A7-4D9FF3BEF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014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BE8FF-A94D-4BD7-8277-1F4AC0737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6B6B13-CC7A-4A59-B2DD-36366BCB4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386D-B931-4517-8839-E3200CAD5275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A586D0-A0D8-437B-BC24-7C222FC71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E06616-FA57-4127-8C9F-16CF54246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ECA3-45C5-4CEC-99A7-4D9FF3BEF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517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5A56C0-E987-491E-959A-656ECE978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386D-B931-4517-8839-E3200CAD5275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7F2907-6FB5-4CAA-8DF7-47701D174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13BB75-C918-47C5-89F8-CF5BB3003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ECA3-45C5-4CEC-99A7-4D9FF3BEF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7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535BC-D0C8-418E-AB4D-35705538E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8F0E2B-9716-4721-BEB4-F1B42F6A7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B357BB-7394-48A7-8BB8-AB232B8859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699D3A-9273-4A0B-807D-3D0373F4C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386D-B931-4517-8839-E3200CAD5275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54B40A-2414-43FD-9214-B8975ACA2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D1C2C7-ADF5-4F00-9F35-5ED5CE1F1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ECA3-45C5-4CEC-99A7-4D9FF3BEF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539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1F10A-E1E7-4B51-AC48-E9E1DACB3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2B3DA6-8F97-44D2-A15D-19DBD9E287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A4F521-5DC7-410F-B0D6-988A9BA4B6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14E598-A42A-4A0C-86A2-5BF9074C1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386D-B931-4517-8839-E3200CAD5275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674860-2934-4A06-9FC3-120A30AC3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27178B-D578-4A14-97AE-21B85F9F2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ECA3-45C5-4CEC-99A7-4D9FF3BEF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0742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47ABF9-3E64-491B-905E-40A3D65D4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9B6FC1-4213-46F3-92E8-00F8E6B6C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13309D-64BE-4DED-810B-C4D0C1CFBD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A386D-B931-4517-8839-E3200CAD5275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722718-F020-423E-888A-1F117353C8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BAD217-6AD7-43DC-9CA9-B9ADE6E9C6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8ECA3-45C5-4CEC-99A7-4D9FF3BEF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841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>
            <a:extLst>
              <a:ext uri="{FF2B5EF4-FFF2-40B4-BE49-F238E27FC236}">
                <a16:creationId xmlns:a16="http://schemas.microsoft.com/office/drawing/2014/main" id="{511A4ECE-2257-444D-8941-8ECFC92D54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1955" y="905242"/>
            <a:ext cx="3197191" cy="229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E2A024-BA54-4D9D-953D-FE42ADD3D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93200" y="574554"/>
            <a:ext cx="2857097" cy="661375"/>
          </a:xfrm>
        </p:spPr>
        <p:txBody>
          <a:bodyPr>
            <a:normAutofit/>
          </a:bodyPr>
          <a:lstStyle/>
          <a:p>
            <a:r>
              <a:rPr lang="en-GB" dirty="0"/>
              <a:t>Activity   A1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AAE7F2A-3C26-4004-BD81-8F55A553F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493200" y="1219528"/>
            <a:ext cx="3197191" cy="584162"/>
          </a:xfrm>
        </p:spPr>
        <p:txBody>
          <a:bodyPr>
            <a:normAutofit/>
          </a:bodyPr>
          <a:lstStyle/>
          <a:p>
            <a:r>
              <a:rPr lang="en-GB" dirty="0"/>
              <a:t>Keeping safe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9922DE-F41A-4450-96EB-4512AA16AF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B92AFFD-ADF8-4260-9573-899443E175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159267" y="2179195"/>
            <a:ext cx="8470231" cy="275152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/>
            <a:r>
              <a:rPr lang="en-GB" sz="2880" b="1" dirty="0">
                <a:latin typeface="Arial" panose="020B0604020202020204" pitchFamily="34" charset="0"/>
                <a:cs typeface="Arial" panose="020B0604020202020204" pitchFamily="34" charset="0"/>
              </a:rPr>
              <a:t>Think of things we could do that may help </a:t>
            </a:r>
            <a:r>
              <a:rPr lang="en-GB" sz="2880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prevent head injuries </a:t>
            </a:r>
            <a:r>
              <a:rPr lang="en-GB" sz="2880" b="1" dirty="0">
                <a:latin typeface="Arial" panose="020B0604020202020204" pitchFamily="34" charset="0"/>
                <a:cs typeface="Arial" panose="020B0604020202020204" pitchFamily="34" charset="0"/>
              </a:rPr>
              <a:t>from happening. </a:t>
            </a:r>
          </a:p>
          <a:p>
            <a:pPr algn="ctr"/>
            <a:endParaRPr lang="en-GB" sz="288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880" b="1" dirty="0">
                <a:latin typeface="Arial" panose="020B0604020202020204" pitchFamily="34" charset="0"/>
                <a:cs typeface="Arial" panose="020B0604020202020204" pitchFamily="34" charset="0"/>
              </a:rPr>
              <a:t>Can you design and create a </a:t>
            </a:r>
            <a:r>
              <a:rPr lang="en-GB" sz="2880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poster</a:t>
            </a:r>
            <a:r>
              <a:rPr lang="en-GB" sz="2880" b="1" dirty="0">
                <a:latin typeface="Arial" panose="020B0604020202020204" pitchFamily="34" charset="0"/>
                <a:cs typeface="Arial" panose="020B0604020202020204" pitchFamily="34" charset="0"/>
              </a:rPr>
              <a:t> that shows people how they can keep safe and potentially avoid getting a head injury?</a:t>
            </a: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8DD83C87-AD93-458C-BFF5-FBDC9CE801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343"/>
          <a:stretch/>
        </p:blipFill>
        <p:spPr bwMode="auto">
          <a:xfrm>
            <a:off x="819853" y="4949184"/>
            <a:ext cx="3428096" cy="1740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6375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12A60EA17AA44DBC0844B313E2D1EB" ma:contentTypeVersion="4" ma:contentTypeDescription="Create a new document." ma:contentTypeScope="" ma:versionID="0b3b3141565a737c6f3c5c34bfe3efb1">
  <xsd:schema xmlns:xsd="http://www.w3.org/2001/XMLSchema" xmlns:xs="http://www.w3.org/2001/XMLSchema" xmlns:p="http://schemas.microsoft.com/office/2006/metadata/properties" xmlns:ns2="565d540a-4d5f-4e77-a6c3-71f6088114ec" targetNamespace="http://schemas.microsoft.com/office/2006/metadata/properties" ma:root="true" ma:fieldsID="858cae49d40edf045d809c8c24cee1d5" ns2:_="">
    <xsd:import namespace="565d540a-4d5f-4e77-a6c3-71f6088114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5d540a-4d5f-4e77-a6c3-71f6088114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8A7C626-5BDC-4B98-94D6-E54B111BF3C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008C765-9106-46AC-B524-6DE75AFAF021}"/>
</file>

<file path=customXml/itemProps3.xml><?xml version="1.0" encoding="utf-8"?>
<ds:datastoreItem xmlns:ds="http://schemas.openxmlformats.org/officeDocument/2006/customXml" ds:itemID="{C0FEDE5D-30AA-4629-A9FC-0687BC5F62C4}">
  <ds:schemaRefs>
    <ds:schemaRef ds:uri="http://purl.org/dc/elements/1.1/"/>
    <ds:schemaRef ds:uri="http://purl.org/dc/dcmitype/"/>
    <ds:schemaRef ds:uri="315f969d-7967-4bff-902a-d46647ceb5a4"/>
    <ds:schemaRef ds:uri="73b22f68-4a70-4eb7-bf89-938dce806f38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42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Justine Wilson</dc:creator>
  <cp:lastModifiedBy>Jodie Walsh2</cp:lastModifiedBy>
  <cp:revision>3</cp:revision>
  <dcterms:created xsi:type="dcterms:W3CDTF">2019-06-20T10:23:29Z</dcterms:created>
  <dcterms:modified xsi:type="dcterms:W3CDTF">2019-07-24T10:57:03Z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0x010100EE12A60EA17AA44DBC0844B313E2D1EB</vt:lpwstr>
  </property>
</Properties>
</file>