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sldIdLst>
    <p:sldId id="66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die Walsh2" userId="8f656482-1ee0-4981-a154-9528d7227717" providerId="ADAL" clId="{E4D85B8B-4B40-4939-8058-71941A758345}"/>
    <pc:docChg chg="modSld">
      <pc:chgData name="Jodie Walsh2" userId="8f656482-1ee0-4981-a154-9528d7227717" providerId="ADAL" clId="{E4D85B8B-4B40-4939-8058-71941A758345}" dt="2019-07-10T12:34:53.332" v="7" actId="1038"/>
      <pc:docMkLst>
        <pc:docMk/>
      </pc:docMkLst>
      <pc:sldChg chg="modSp">
        <pc:chgData name="Jodie Walsh2" userId="8f656482-1ee0-4981-a154-9528d7227717" providerId="ADAL" clId="{E4D85B8B-4B40-4939-8058-71941A758345}" dt="2019-07-10T12:34:53.332" v="7" actId="1038"/>
        <pc:sldMkLst>
          <pc:docMk/>
          <pc:sldMk cId="3129389725" sldId="664"/>
        </pc:sldMkLst>
        <pc:picChg chg="mod">
          <ac:chgData name="Jodie Walsh2" userId="8f656482-1ee0-4981-a154-9528d7227717" providerId="ADAL" clId="{E4D85B8B-4B40-4939-8058-71941A758345}" dt="2019-07-10T12:34:53.332" v="7" actId="1038"/>
          <ac:picMkLst>
            <pc:docMk/>
            <pc:sldMk cId="3129389725" sldId="664"/>
            <ac:picMk id="7" creationId="{084E8D0E-D277-4E0F-8AB7-F9488131E8E1}"/>
          </ac:picMkLst>
        </pc:picChg>
      </pc:sldChg>
    </pc:docChg>
  </pc:docChgLst>
  <pc:docChgLst>
    <pc:chgData name="Jodie Walsh2" userId="8f656482-1ee0-4981-a154-9528d7227717" providerId="ADAL" clId="{36BE5CE6-7D95-4EE9-83FF-3FC851ECBDD1}"/>
    <pc:docChg chg="modSld">
      <pc:chgData name="Jodie Walsh2" userId="8f656482-1ee0-4981-a154-9528d7227717" providerId="ADAL" clId="{36BE5CE6-7D95-4EE9-83FF-3FC851ECBDD1}" dt="2021-01-04T15:53:35.756" v="1" actId="167"/>
      <pc:docMkLst>
        <pc:docMk/>
      </pc:docMkLst>
      <pc:sldChg chg="modSp mod">
        <pc:chgData name="Jodie Walsh2" userId="8f656482-1ee0-4981-a154-9528d7227717" providerId="ADAL" clId="{36BE5CE6-7D95-4EE9-83FF-3FC851ECBDD1}" dt="2021-01-04T15:53:35.756" v="1" actId="167"/>
        <pc:sldMkLst>
          <pc:docMk/>
          <pc:sldMk cId="3129389725" sldId="664"/>
        </pc:sldMkLst>
        <pc:picChg chg="ord">
          <ac:chgData name="Jodie Walsh2" userId="8f656482-1ee0-4981-a154-9528d7227717" providerId="ADAL" clId="{36BE5CE6-7D95-4EE9-83FF-3FC851ECBDD1}" dt="2021-01-04T15:53:32.820" v="0" actId="167"/>
          <ac:picMkLst>
            <pc:docMk/>
            <pc:sldMk cId="3129389725" sldId="664"/>
            <ac:picMk id="8" creationId="{F39DB849-5A5C-43CC-A5EF-F8A6F7300351}"/>
          </ac:picMkLst>
        </pc:picChg>
        <pc:picChg chg="ord">
          <ac:chgData name="Jodie Walsh2" userId="8f656482-1ee0-4981-a154-9528d7227717" providerId="ADAL" clId="{36BE5CE6-7D95-4EE9-83FF-3FC851ECBDD1}" dt="2021-01-04T15:53:35.756" v="1" actId="167"/>
          <ac:picMkLst>
            <pc:docMk/>
            <pc:sldMk cId="3129389725" sldId="664"/>
            <ac:picMk id="10" creationId="{5E41EC98-66D3-4F86-8C86-50E842983077}"/>
          </ac:picMkLst>
        </pc:picChg>
      </pc:sldChg>
    </pc:docChg>
  </pc:docChgLst>
  <pc:docChgLst>
    <pc:chgData name="Sam Garnham" userId="S::sam.garnham@sja.org.uk::ba4a3023-469b-47da-9b56-135bbb92583d" providerId="AD" clId="Web-{CF6A7F89-0212-55F9-E67C-ACFC61203687}"/>
    <pc:docChg chg="modSld">
      <pc:chgData name="Sam Garnham" userId="S::sam.garnham@sja.org.uk::ba4a3023-469b-47da-9b56-135bbb92583d" providerId="AD" clId="Web-{CF6A7F89-0212-55F9-E67C-ACFC61203687}" dt="2019-08-29T15:46:34.776" v="0" actId="20577"/>
      <pc:docMkLst>
        <pc:docMk/>
      </pc:docMkLst>
      <pc:sldChg chg="modSp">
        <pc:chgData name="Sam Garnham" userId="S::sam.garnham@sja.org.uk::ba4a3023-469b-47da-9b56-135bbb92583d" providerId="AD" clId="Web-{CF6A7F89-0212-55F9-E67C-ACFC61203687}" dt="2019-08-29T15:46:34.776" v="0" actId="20577"/>
        <pc:sldMkLst>
          <pc:docMk/>
          <pc:sldMk cId="3129389725" sldId="664"/>
        </pc:sldMkLst>
        <pc:spChg chg="mod">
          <ac:chgData name="Sam Garnham" userId="S::sam.garnham@sja.org.uk::ba4a3023-469b-47da-9b56-135bbb92583d" providerId="AD" clId="Web-{CF6A7F89-0212-55F9-E67C-ACFC61203687}" dt="2019-08-29T15:46:34.776" v="0" actId="20577"/>
          <ac:spMkLst>
            <pc:docMk/>
            <pc:sldMk cId="3129389725" sldId="664"/>
            <ac:spMk id="3" creationId="{C8F44983-91E9-42EA-BD6D-B2A1A4AB2A86}"/>
          </ac:spMkLst>
        </pc:spChg>
      </pc:sldChg>
    </pc:docChg>
  </pc:docChgLst>
  <pc:docChgLst>
    <pc:chgData name="Patrick Unwin" userId="305de52f-0394-44cc-911f-96e8e747ee7b" providerId="ADAL" clId="{5875F1DE-5545-4511-9B05-62E8C61FA1A2}"/>
    <pc:docChg chg="modSld">
      <pc:chgData name="Patrick Unwin" userId="305de52f-0394-44cc-911f-96e8e747ee7b" providerId="ADAL" clId="{5875F1DE-5545-4511-9B05-62E8C61FA1A2}" dt="2019-08-07T14:14:26.236" v="2" actId="166"/>
      <pc:docMkLst>
        <pc:docMk/>
      </pc:docMkLst>
      <pc:sldChg chg="modSp">
        <pc:chgData name="Patrick Unwin" userId="305de52f-0394-44cc-911f-96e8e747ee7b" providerId="ADAL" clId="{5875F1DE-5545-4511-9B05-62E8C61FA1A2}" dt="2019-08-07T14:14:26.236" v="2" actId="166"/>
        <pc:sldMkLst>
          <pc:docMk/>
          <pc:sldMk cId="3129389725" sldId="664"/>
        </pc:sldMkLst>
        <pc:spChg chg="ord">
          <ac:chgData name="Patrick Unwin" userId="305de52f-0394-44cc-911f-96e8e747ee7b" providerId="ADAL" clId="{5875F1DE-5545-4511-9B05-62E8C61FA1A2}" dt="2019-08-07T14:14:26.236" v="2" actId="166"/>
          <ac:spMkLst>
            <pc:docMk/>
            <pc:sldMk cId="3129389725" sldId="664"/>
            <ac:spMk id="22" creationId="{59EB45D6-D9DD-4EF2-A0ED-AE3BDF1AD20B}"/>
          </ac:spMkLst>
        </pc:spChg>
        <pc:picChg chg="mod">
          <ac:chgData name="Patrick Unwin" userId="305de52f-0394-44cc-911f-96e8e747ee7b" providerId="ADAL" clId="{5875F1DE-5545-4511-9B05-62E8C61FA1A2}" dt="2019-08-07T14:14:10.107" v="1" actId="1076"/>
          <ac:picMkLst>
            <pc:docMk/>
            <pc:sldMk cId="3129389725" sldId="664"/>
            <ac:picMk id="7" creationId="{084E8D0E-D277-4E0F-8AB7-F9488131E8E1}"/>
          </ac:picMkLst>
        </pc:picChg>
      </pc:sldChg>
    </pc:docChg>
  </pc:docChgLst>
  <pc:docChgLst>
    <pc:chgData name="Jodie Walsh2" userId="8f656482-1ee0-4981-a154-9528d7227717" providerId="ADAL" clId="{DFD898F2-ABE4-41AA-848D-9A06DB8CAC23}"/>
    <pc:docChg chg="modSld">
      <pc:chgData name="Jodie Walsh2" userId="8f656482-1ee0-4981-a154-9528d7227717" providerId="ADAL" clId="{DFD898F2-ABE4-41AA-848D-9A06DB8CAC23}" dt="2019-07-04T13:46:25.559" v="41" actId="1037"/>
      <pc:docMkLst>
        <pc:docMk/>
      </pc:docMkLst>
      <pc:sldChg chg="addSp delSp modSp">
        <pc:chgData name="Jodie Walsh2" userId="8f656482-1ee0-4981-a154-9528d7227717" providerId="ADAL" clId="{DFD898F2-ABE4-41AA-848D-9A06DB8CAC23}" dt="2019-07-04T13:46:25.559" v="41" actId="1037"/>
        <pc:sldMkLst>
          <pc:docMk/>
          <pc:sldMk cId="3129389725" sldId="664"/>
        </pc:sldMkLst>
        <pc:spChg chg="mod">
          <ac:chgData name="Jodie Walsh2" userId="8f656482-1ee0-4981-a154-9528d7227717" providerId="ADAL" clId="{DFD898F2-ABE4-41AA-848D-9A06DB8CAC23}" dt="2019-07-04T13:45:03.756" v="0" actId="14100"/>
          <ac:spMkLst>
            <pc:docMk/>
            <pc:sldMk cId="3129389725" sldId="664"/>
            <ac:spMk id="3" creationId="{C8F44983-91E9-42EA-BD6D-B2A1A4AB2A86}"/>
          </ac:spMkLst>
        </pc:spChg>
        <pc:spChg chg="mod">
          <ac:chgData name="Jodie Walsh2" userId="8f656482-1ee0-4981-a154-9528d7227717" providerId="ADAL" clId="{DFD898F2-ABE4-41AA-848D-9A06DB8CAC23}" dt="2019-07-04T13:46:25.559" v="41" actId="1037"/>
          <ac:spMkLst>
            <pc:docMk/>
            <pc:sldMk cId="3129389725" sldId="664"/>
            <ac:spMk id="20" creationId="{8066961E-2EC8-41FD-8EC7-99E8156B9088}"/>
          </ac:spMkLst>
        </pc:spChg>
        <pc:spChg chg="mod">
          <ac:chgData name="Jodie Walsh2" userId="8f656482-1ee0-4981-a154-9528d7227717" providerId="ADAL" clId="{DFD898F2-ABE4-41AA-848D-9A06DB8CAC23}" dt="2019-07-04T13:46:25.559" v="41" actId="1037"/>
          <ac:spMkLst>
            <pc:docMk/>
            <pc:sldMk cId="3129389725" sldId="664"/>
            <ac:spMk id="21" creationId="{CE277FA0-CA3B-4184-B66B-6BC1406A56AE}"/>
          </ac:spMkLst>
        </pc:spChg>
        <pc:spChg chg="mod">
          <ac:chgData name="Jodie Walsh2" userId="8f656482-1ee0-4981-a154-9528d7227717" providerId="ADAL" clId="{DFD898F2-ABE4-41AA-848D-9A06DB8CAC23}" dt="2019-07-04T13:46:25.559" v="41" actId="1037"/>
          <ac:spMkLst>
            <pc:docMk/>
            <pc:sldMk cId="3129389725" sldId="664"/>
            <ac:spMk id="22" creationId="{59EB45D6-D9DD-4EF2-A0ED-AE3BDF1AD20B}"/>
          </ac:spMkLst>
        </pc:spChg>
        <pc:spChg chg="mod">
          <ac:chgData name="Jodie Walsh2" userId="8f656482-1ee0-4981-a154-9528d7227717" providerId="ADAL" clId="{DFD898F2-ABE4-41AA-848D-9A06DB8CAC23}" dt="2019-07-04T13:46:25.559" v="41" actId="1037"/>
          <ac:spMkLst>
            <pc:docMk/>
            <pc:sldMk cId="3129389725" sldId="664"/>
            <ac:spMk id="23" creationId="{A327F433-5BDD-4F13-8366-F3BEDF4B8911}"/>
          </ac:spMkLst>
        </pc:spChg>
        <pc:picChg chg="mod">
          <ac:chgData name="Jodie Walsh2" userId="8f656482-1ee0-4981-a154-9528d7227717" providerId="ADAL" clId="{DFD898F2-ABE4-41AA-848D-9A06DB8CAC23}" dt="2019-07-04T13:46:25.559" v="41" actId="1037"/>
          <ac:picMkLst>
            <pc:docMk/>
            <pc:sldMk cId="3129389725" sldId="664"/>
            <ac:picMk id="7" creationId="{084E8D0E-D277-4E0F-8AB7-F9488131E8E1}"/>
          </ac:picMkLst>
        </pc:picChg>
        <pc:picChg chg="mod">
          <ac:chgData name="Jodie Walsh2" userId="8f656482-1ee0-4981-a154-9528d7227717" providerId="ADAL" clId="{DFD898F2-ABE4-41AA-848D-9A06DB8CAC23}" dt="2019-07-04T13:46:25.559" v="41" actId="1037"/>
          <ac:picMkLst>
            <pc:docMk/>
            <pc:sldMk cId="3129389725" sldId="664"/>
            <ac:picMk id="8" creationId="{F39DB849-5A5C-43CC-A5EF-F8A6F7300351}"/>
          </ac:picMkLst>
        </pc:picChg>
        <pc:picChg chg="mod">
          <ac:chgData name="Jodie Walsh2" userId="8f656482-1ee0-4981-a154-9528d7227717" providerId="ADAL" clId="{DFD898F2-ABE4-41AA-848D-9A06DB8CAC23}" dt="2019-07-04T13:46:25.559" v="41" actId="1037"/>
          <ac:picMkLst>
            <pc:docMk/>
            <pc:sldMk cId="3129389725" sldId="664"/>
            <ac:picMk id="10" creationId="{5E41EC98-66D3-4F86-8C86-50E842983077}"/>
          </ac:picMkLst>
        </pc:picChg>
        <pc:cxnChg chg="add del mod">
          <ac:chgData name="Jodie Walsh2" userId="8f656482-1ee0-4981-a154-9528d7227717" providerId="ADAL" clId="{DFD898F2-ABE4-41AA-848D-9A06DB8CAC23}" dt="2019-07-04T13:46:20.670" v="25"/>
          <ac:cxnSpMkLst>
            <pc:docMk/>
            <pc:sldMk cId="3129389725" sldId="664"/>
            <ac:cxnSpMk id="5" creationId="{09736017-A3B3-48E4-A3D2-2030244BC57F}"/>
          </ac:cxnSpMkLst>
        </pc:cxnChg>
        <pc:cxnChg chg="add del mod">
          <ac:chgData name="Jodie Walsh2" userId="8f656482-1ee0-4981-a154-9528d7227717" providerId="ADAL" clId="{DFD898F2-ABE4-41AA-848D-9A06DB8CAC23}" dt="2019-07-04T13:46:20.670" v="25"/>
          <ac:cxnSpMkLst>
            <pc:docMk/>
            <pc:sldMk cId="3129389725" sldId="664"/>
            <ac:cxnSpMk id="9" creationId="{B63BC9B4-6336-4018-809E-B47186F823C5}"/>
          </ac:cxnSpMkLst>
        </pc:cxnChg>
      </pc:sldChg>
    </pc:docChg>
  </pc:docChgLst>
  <pc:docChgLst>
    <pc:chgData name="Elizabeth Connors" userId="S::elizabeth.connors@sja.org.uk::7b8a960c-3a8f-44e5-8383-848c6766db90" providerId="AD" clId="Web-{2352F208-2137-548A-3478-E0475F6E3EAB}"/>
    <pc:docChg chg="modSld">
      <pc:chgData name="Elizabeth Connors" userId="S::elizabeth.connors@sja.org.uk::7b8a960c-3a8f-44e5-8383-848c6766db90" providerId="AD" clId="Web-{2352F208-2137-548A-3478-E0475F6E3EAB}" dt="2019-07-02T13:04:58.829" v="11" actId="20577"/>
      <pc:docMkLst>
        <pc:docMk/>
      </pc:docMkLst>
      <pc:sldChg chg="modSp">
        <pc:chgData name="Elizabeth Connors" userId="S::elizabeth.connors@sja.org.uk::7b8a960c-3a8f-44e5-8383-848c6766db90" providerId="AD" clId="Web-{2352F208-2137-548A-3478-E0475F6E3EAB}" dt="2019-07-02T13:04:58.282" v="9" actId="20577"/>
        <pc:sldMkLst>
          <pc:docMk/>
          <pc:sldMk cId="3129389725" sldId="664"/>
        </pc:sldMkLst>
        <pc:spChg chg="mod">
          <ac:chgData name="Elizabeth Connors" userId="S::elizabeth.connors@sja.org.uk::7b8a960c-3a8f-44e5-8383-848c6766db90" providerId="AD" clId="Web-{2352F208-2137-548A-3478-E0475F6E3EAB}" dt="2019-07-02T13:04:58.282" v="9" actId="20577"/>
          <ac:spMkLst>
            <pc:docMk/>
            <pc:sldMk cId="3129389725" sldId="664"/>
            <ac:spMk id="21" creationId="{CE277FA0-CA3B-4184-B66B-6BC1406A56AE}"/>
          </ac:spMkLst>
        </pc:spChg>
        <pc:spChg chg="mod">
          <ac:chgData name="Elizabeth Connors" userId="S::elizabeth.connors@sja.org.uk::7b8a960c-3a8f-44e5-8383-848c6766db90" providerId="AD" clId="Web-{2352F208-2137-548A-3478-E0475F6E3EAB}" dt="2019-07-02T13:04:40.251" v="0" actId="1076"/>
          <ac:spMkLst>
            <pc:docMk/>
            <pc:sldMk cId="3129389725" sldId="664"/>
            <ac:spMk id="22" creationId="{59EB45D6-D9DD-4EF2-A0ED-AE3BDF1AD20B}"/>
          </ac:spMkLst>
        </pc:spChg>
        <pc:spChg chg="mod">
          <ac:chgData name="Elizabeth Connors" userId="S::elizabeth.connors@sja.org.uk::7b8a960c-3a8f-44e5-8383-848c6766db90" providerId="AD" clId="Web-{2352F208-2137-548A-3478-E0475F6E3EAB}" dt="2019-07-02T13:04:52.094" v="6" actId="20577"/>
          <ac:spMkLst>
            <pc:docMk/>
            <pc:sldMk cId="3129389725" sldId="664"/>
            <ac:spMk id="23" creationId="{A327F433-5BDD-4F13-8366-F3BEDF4B8911}"/>
          </ac:spMkLst>
        </pc:spChg>
        <pc:picChg chg="mod">
          <ac:chgData name="Elizabeth Connors" userId="S::elizabeth.connors@sja.org.uk::7b8a960c-3a8f-44e5-8383-848c6766db90" providerId="AD" clId="Web-{2352F208-2137-548A-3478-E0475F6E3EAB}" dt="2019-07-02T13:04:43.688" v="1" actId="1076"/>
          <ac:picMkLst>
            <pc:docMk/>
            <pc:sldMk cId="3129389725" sldId="664"/>
            <ac:picMk id="7" creationId="{084E8D0E-D277-4E0F-8AB7-F9488131E8E1}"/>
          </ac:picMkLst>
        </pc:picChg>
      </pc:sldChg>
    </pc:docChg>
  </pc:docChgLst>
  <pc:docChgLst>
    <pc:chgData name="Sam Garnham" userId="ba4a3023-469b-47da-9b56-135bbb92583d" providerId="ADAL" clId="{3E17DAE8-BBF9-47CC-B4FD-A5F6930C87A8}"/>
    <pc:docChg chg="modSld">
      <pc:chgData name="Sam Garnham" userId="ba4a3023-469b-47da-9b56-135bbb92583d" providerId="ADAL" clId="{3E17DAE8-BBF9-47CC-B4FD-A5F6930C87A8}" dt="2019-07-23T13:20:13.003" v="7" actId="13244"/>
      <pc:docMkLst>
        <pc:docMk/>
      </pc:docMkLst>
      <pc:sldChg chg="modSp">
        <pc:chgData name="Sam Garnham" userId="ba4a3023-469b-47da-9b56-135bbb92583d" providerId="ADAL" clId="{3E17DAE8-BBF9-47CC-B4FD-A5F6930C87A8}" dt="2019-07-23T13:20:13.003" v="7" actId="13244"/>
        <pc:sldMkLst>
          <pc:docMk/>
          <pc:sldMk cId="3129389725" sldId="664"/>
        </pc:sldMkLst>
        <pc:spChg chg="mod">
          <ac:chgData name="Sam Garnham" userId="ba4a3023-469b-47da-9b56-135bbb92583d" providerId="ADAL" clId="{3E17DAE8-BBF9-47CC-B4FD-A5F6930C87A8}" dt="2019-07-23T13:19:51.623" v="3" actId="13244"/>
          <ac:spMkLst>
            <pc:docMk/>
            <pc:sldMk cId="3129389725" sldId="664"/>
            <ac:spMk id="3" creationId="{C8F44983-91E9-42EA-BD6D-B2A1A4AB2A86}"/>
          </ac:spMkLst>
        </pc:spChg>
        <pc:spChg chg="mod">
          <ac:chgData name="Sam Garnham" userId="ba4a3023-469b-47da-9b56-135bbb92583d" providerId="ADAL" clId="{3E17DAE8-BBF9-47CC-B4FD-A5F6930C87A8}" dt="2019-07-23T13:19:55.444" v="4" actId="13244"/>
          <ac:spMkLst>
            <pc:docMk/>
            <pc:sldMk cId="3129389725" sldId="664"/>
            <ac:spMk id="4" creationId="{81D746A2-09F8-4EA3-92C7-502075DCBCF5}"/>
          </ac:spMkLst>
        </pc:spChg>
        <pc:picChg chg="mod">
          <ac:chgData name="Sam Garnham" userId="ba4a3023-469b-47da-9b56-135bbb92583d" providerId="ADAL" clId="{3E17DAE8-BBF9-47CC-B4FD-A5F6930C87A8}" dt="2019-07-23T13:20:05.143" v="5" actId="13244"/>
          <ac:picMkLst>
            <pc:docMk/>
            <pc:sldMk cId="3129389725" sldId="664"/>
            <ac:picMk id="7" creationId="{084E8D0E-D277-4E0F-8AB7-F9488131E8E1}"/>
          </ac:picMkLst>
        </pc:picChg>
        <pc:picChg chg="mod">
          <ac:chgData name="Sam Garnham" userId="ba4a3023-469b-47da-9b56-135bbb92583d" providerId="ADAL" clId="{3E17DAE8-BBF9-47CC-B4FD-A5F6930C87A8}" dt="2019-07-23T13:20:13.003" v="7" actId="13244"/>
          <ac:picMkLst>
            <pc:docMk/>
            <pc:sldMk cId="3129389725" sldId="664"/>
            <ac:picMk id="8" creationId="{F39DB849-5A5C-43CC-A5EF-F8A6F7300351}"/>
          </ac:picMkLst>
        </pc:picChg>
        <pc:picChg chg="mod">
          <ac:chgData name="Sam Garnham" userId="ba4a3023-469b-47da-9b56-135bbb92583d" providerId="ADAL" clId="{3E17DAE8-BBF9-47CC-B4FD-A5F6930C87A8}" dt="2019-07-23T13:20:08.973" v="6" actId="13244"/>
          <ac:picMkLst>
            <pc:docMk/>
            <pc:sldMk cId="3129389725" sldId="664"/>
            <ac:picMk id="10" creationId="{5E41EC98-66D3-4F86-8C86-50E842983077}"/>
          </ac:picMkLst>
        </pc:picChg>
      </pc:sldChg>
    </pc:docChg>
  </pc:docChgLst>
  <pc:docChgLst>
    <pc:chgData clId="Web-{CF6A7F89-0212-55F9-E67C-ACFC61203687}"/>
    <pc:docChg chg="modSld">
      <pc:chgData name="" userId="" providerId="" clId="Web-{CF6A7F89-0212-55F9-E67C-ACFC61203687}" dt="2019-08-29T15:46:32.901" v="0" actId="20577"/>
      <pc:docMkLst>
        <pc:docMk/>
      </pc:docMkLst>
      <pc:sldChg chg="modSp">
        <pc:chgData name="" userId="" providerId="" clId="Web-{CF6A7F89-0212-55F9-E67C-ACFC61203687}" dt="2019-08-29T15:46:32.901" v="0" actId="20577"/>
        <pc:sldMkLst>
          <pc:docMk/>
          <pc:sldMk cId="3129389725" sldId="664"/>
        </pc:sldMkLst>
        <pc:spChg chg="mod">
          <ac:chgData name="" userId="" providerId="" clId="Web-{CF6A7F89-0212-55F9-E67C-ACFC61203687}" dt="2019-08-29T15:46:32.901" v="0" actId="20577"/>
          <ac:spMkLst>
            <pc:docMk/>
            <pc:sldMk cId="3129389725" sldId="664"/>
            <ac:spMk id="3" creationId="{C8F44983-91E9-42EA-BD6D-B2A1A4AB2A8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D3A2-504D-4BF9-9D78-F0F3346DD28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18F9-5FD0-46E8-AF56-5FC76FE49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253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D3A2-504D-4BF9-9D78-F0F3346DD28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18F9-5FD0-46E8-AF56-5FC76FE49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211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D3A2-504D-4BF9-9D78-F0F3346DD28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18F9-5FD0-46E8-AF56-5FC76FE49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21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ngle head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B3453ADD-6F89-4E49-A48A-0AF14ACBF5E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04799" y="249556"/>
            <a:ext cx="8508411" cy="606933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1E360-0609-4BEF-AF7C-C2C0E9A6FBCE}"/>
              </a:ext>
            </a:extLst>
          </p:cNvPr>
          <p:cNvSpPr>
            <a:spLocks noGrp="1" noChangeAspect="1"/>
          </p:cNvSpPr>
          <p:nvPr>
            <p:ph idx="16" hasCustomPrompt="1"/>
          </p:nvPr>
        </p:nvSpPr>
        <p:spPr>
          <a:xfrm>
            <a:off x="491630" y="574555"/>
            <a:ext cx="4072215" cy="661375"/>
          </a:xfrm>
          <a:prstGeom prst="rect">
            <a:avLst/>
          </a:prstGeom>
          <a:solidFill>
            <a:srgbClr val="009F4D"/>
          </a:solidFill>
        </p:spPr>
        <p:txBody>
          <a:bodyPr lIns="74441" tIns="37221" rIns="74441" bIns="37221"/>
          <a:lstStyle>
            <a:lvl1pPr marL="0" marR="0" indent="0" algn="l" defTabSz="66997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366"/>
              </a:spcAft>
              <a:buClrTx/>
              <a:buSzTx/>
              <a:buFont typeface="Arial" panose="020B0604020202020204" pitchFamily="34" charset="0"/>
              <a:buNone/>
              <a:tabLst/>
              <a:defRPr lang="en-US" sz="3330" b="1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69972" rtl="0" eaLnBrk="1" fontAlgn="auto" latinLnBrk="0" hangingPunct="1">
              <a:lnSpc>
                <a:spcPct val="100000"/>
              </a:lnSpc>
              <a:spcBef>
                <a:spcPts val="366"/>
              </a:spcBef>
              <a:spcAft>
                <a:spcPts val="366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Title </a:t>
            </a:r>
            <a:endParaRPr lang="en-US" sz="2610" dirty="0">
              <a:solidFill>
                <a:srgbClr val="FFFFFF"/>
              </a:solidFill>
            </a:endParaRP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C1850855-BE95-4F7A-A1A9-2D5FF72B20E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251291" y="6250470"/>
            <a:ext cx="1575776" cy="37101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 baseline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KS2 – Dealing with an emergency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2A04542-21B3-483F-8121-1E3AA1B182D3}"/>
              </a:ext>
            </a:extLst>
          </p:cNvPr>
          <p:cNvGrpSpPr/>
          <p:nvPr userDrawn="1"/>
        </p:nvGrpSpPr>
        <p:grpSpPr>
          <a:xfrm>
            <a:off x="2438399" y="4709426"/>
            <a:ext cx="6705601" cy="1541044"/>
            <a:chOff x="1842654" y="-1271155"/>
            <a:chExt cx="6705601" cy="1541044"/>
          </a:xfrm>
        </p:grpSpPr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62D5BDEF-4446-4307-8B59-AFBBD501F706}"/>
                </a:ext>
              </a:extLst>
            </p:cNvPr>
            <p:cNvSpPr/>
            <p:nvPr userDrawn="1"/>
          </p:nvSpPr>
          <p:spPr>
            <a:xfrm flipH="1">
              <a:off x="1842654" y="-1271155"/>
              <a:ext cx="6705601" cy="1541044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" dirty="0">
                <a:solidFill>
                  <a:srgbClr val="FF0000"/>
                </a:solidFill>
              </a:endParaRPr>
            </a:p>
          </p:txBody>
        </p:sp>
        <p:pic>
          <p:nvPicPr>
            <p:cNvPr id="14" name="Picture 13" descr="SJA logo on angled slice.psd">
              <a:extLst>
                <a:ext uri="{FF2B5EF4-FFF2-40B4-BE49-F238E27FC236}">
                  <a16:creationId xmlns:a16="http://schemas.microsoft.com/office/drawing/2014/main" id="{BCE8CD0C-6D2B-4AA0-89B2-0238305A429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735" t="40499" r="2544"/>
            <a:stretch/>
          </p:blipFill>
          <p:spPr>
            <a:xfrm>
              <a:off x="6636327" y="-370811"/>
              <a:ext cx="1634837" cy="640700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15" name="Picture 14" descr="SJA WPT Training PPT background.jpg">
            <a:extLst>
              <a:ext uri="{FF2B5EF4-FFF2-40B4-BE49-F238E27FC236}">
                <a16:creationId xmlns:a16="http://schemas.microsoft.com/office/drawing/2014/main" id="{7FF78400-C0C7-467C-B94C-F86DD3279F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36"/>
          <a:stretch/>
        </p:blipFill>
        <p:spPr>
          <a:xfrm>
            <a:off x="0" y="6608444"/>
            <a:ext cx="9144000" cy="243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123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D3A2-504D-4BF9-9D78-F0F3346DD28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18F9-5FD0-46E8-AF56-5FC76FE49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594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D3A2-504D-4BF9-9D78-F0F3346DD28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18F9-5FD0-46E8-AF56-5FC76FE49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19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D3A2-504D-4BF9-9D78-F0F3346DD28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18F9-5FD0-46E8-AF56-5FC76FE49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9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D3A2-504D-4BF9-9D78-F0F3346DD28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18F9-5FD0-46E8-AF56-5FC76FE49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2805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D3A2-504D-4BF9-9D78-F0F3346DD28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18F9-5FD0-46E8-AF56-5FC76FE49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155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D3A2-504D-4BF9-9D78-F0F3346DD28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18F9-5FD0-46E8-AF56-5FC76FE49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18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D3A2-504D-4BF9-9D78-F0F3346DD28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18F9-5FD0-46E8-AF56-5FC76FE49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723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D3A2-504D-4BF9-9D78-F0F3346DD28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918F9-5FD0-46E8-AF56-5FC76FE49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286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ED3A2-504D-4BF9-9D78-F0F3346DD286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918F9-5FD0-46E8-AF56-5FC76FE496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986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E41EC98-66D3-4F86-8C86-50E8429830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079" y="1078756"/>
            <a:ext cx="2332591" cy="233259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39DB849-5A5C-43CC-A5EF-F8A6F7300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718" y="1374528"/>
            <a:ext cx="2447443" cy="224203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44983-91E9-42EA-BD6D-B2A1A4AB2A86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93200" y="416906"/>
            <a:ext cx="6180555" cy="558210"/>
          </a:xfrm>
        </p:spPr>
        <p:txBody>
          <a:bodyPr vert="horz" lIns="74441" tIns="37221" rIns="74441" bIns="37221" rtlCol="0" anchor="t">
            <a:noAutofit/>
          </a:bodyPr>
          <a:lstStyle/>
          <a:p>
            <a:r>
              <a:rPr lang="en-GB" sz="3700">
                <a:latin typeface="Arial"/>
                <a:cs typeface="Arial"/>
              </a:rPr>
              <a:t>Your turn: Calling for help </a:t>
            </a:r>
            <a:endParaRPr lang="en-GB" sz="37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D746A2-09F8-4EA3-92C7-502075DCBCF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66961E-2EC8-41FD-8EC7-99E8156B9088}"/>
              </a:ext>
            </a:extLst>
          </p:cNvPr>
          <p:cNvSpPr txBox="1"/>
          <p:nvPr/>
        </p:nvSpPr>
        <p:spPr>
          <a:xfrm>
            <a:off x="1882048" y="1915022"/>
            <a:ext cx="22325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08610" indent="-308610">
              <a:buClr>
                <a:srgbClr val="008453"/>
              </a:buClr>
              <a:buFont typeface="+mj-lt"/>
              <a:buAutoNum type="arabicPeriod"/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Check for danger</a:t>
            </a:r>
          </a:p>
          <a:p>
            <a:pPr marL="316230" indent="-316230">
              <a:buSzPct val="100000"/>
              <a:buBlip>
                <a:blip r:embed="rId4"/>
              </a:buBlip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Always make sure the area is safe</a:t>
            </a:r>
          </a:p>
          <a:p>
            <a:pPr marL="308610" indent="-308610">
              <a:buClr>
                <a:srgbClr val="008453"/>
              </a:buClr>
              <a:buFont typeface="+mj-lt"/>
              <a:buAutoNum type="arabicPeriod"/>
            </a:pP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E277FA0-CA3B-4184-B66B-6BC1406A56AE}"/>
              </a:ext>
            </a:extLst>
          </p:cNvPr>
          <p:cNvSpPr txBox="1"/>
          <p:nvPr/>
        </p:nvSpPr>
        <p:spPr>
          <a:xfrm>
            <a:off x="4647172" y="1911699"/>
            <a:ext cx="2566192" cy="1384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342900" indent="-342900">
              <a:buClr>
                <a:srgbClr val="008453"/>
              </a:buClr>
              <a:buFont typeface="+mj-lt"/>
              <a:buAutoNum type="arabicPeriod" startAt="2"/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Call 999/111</a:t>
            </a:r>
          </a:p>
          <a:p>
            <a:pPr marL="316230" indent="-316230">
              <a:buSzPct val="100000"/>
              <a:buBlip>
                <a:blip r:embed="rId4"/>
              </a:buBlip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If it is an emergency, call 999 or 112. Remember LIONEL to give them important details</a:t>
            </a:r>
          </a:p>
          <a:p>
            <a:pPr marL="308610" indent="-308610">
              <a:buClr>
                <a:srgbClr val="008453"/>
              </a:buClr>
              <a:buFont typeface="+mj-lt"/>
              <a:buAutoNum type="arabicPeriod" startAt="2"/>
            </a:pP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327F433-5BDD-4F13-8366-F3BEDF4B8911}"/>
              </a:ext>
            </a:extLst>
          </p:cNvPr>
          <p:cNvSpPr txBox="1"/>
          <p:nvPr/>
        </p:nvSpPr>
        <p:spPr>
          <a:xfrm>
            <a:off x="4323553" y="3786767"/>
            <a:ext cx="2900203" cy="9541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746125" lvl="1" indent="-411480">
              <a:buClr>
                <a:srgbClr val="008453"/>
              </a:buClr>
              <a:buFont typeface="+mj-lt"/>
              <a:buAutoNum type="arabicPeriod" startAt="4"/>
              <a:defRPr/>
            </a:pPr>
            <a:r>
              <a:rPr lang="en-GB" alt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If you have been taught any first aid which may be useful, then use it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4E8D0E-D277-4E0F-8AB7-F9488131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52675" y="4527202"/>
            <a:ext cx="2856713" cy="1844207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59EB45D6-D9DD-4EF2-A0ED-AE3BDF1AD20B}"/>
              </a:ext>
            </a:extLst>
          </p:cNvPr>
          <p:cNvSpPr txBox="1"/>
          <p:nvPr/>
        </p:nvSpPr>
        <p:spPr>
          <a:xfrm>
            <a:off x="1899757" y="3782692"/>
            <a:ext cx="207148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8453"/>
              </a:buClr>
              <a:buFont typeface="+mj-lt"/>
              <a:buAutoNum type="arabicPeriod" startAt="3"/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Reassure casualty</a:t>
            </a:r>
          </a:p>
          <a:p>
            <a:pPr marL="316230" indent="-316230">
              <a:buSzPct val="100000"/>
              <a:buBlip>
                <a:blip r:embed="rId4"/>
              </a:buBlip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Keep the casualty reassured</a:t>
            </a:r>
          </a:p>
          <a:p>
            <a:pPr marL="316230" indent="-316230">
              <a:buSzPct val="100000"/>
              <a:buBlip>
                <a:blip r:embed="rId4"/>
              </a:buBlip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Stay with them until help arrives</a:t>
            </a:r>
          </a:p>
          <a:p>
            <a:pPr marL="308610" indent="-308610">
              <a:buClr>
                <a:srgbClr val="008453"/>
              </a:buClr>
              <a:buFont typeface="+mj-lt"/>
              <a:buAutoNum type="arabicPeriod" startAt="3"/>
            </a:pPr>
            <a:endParaRPr lang="en-GB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38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12A60EA17AA44DBC0844B313E2D1EB" ma:contentTypeVersion="4" ma:contentTypeDescription="Create a new document." ma:contentTypeScope="" ma:versionID="0b3b3141565a737c6f3c5c34bfe3efb1">
  <xsd:schema xmlns:xsd="http://www.w3.org/2001/XMLSchema" xmlns:xs="http://www.w3.org/2001/XMLSchema" xmlns:p="http://schemas.microsoft.com/office/2006/metadata/properties" xmlns:ns2="565d540a-4d5f-4e77-a6c3-71f6088114ec" targetNamespace="http://schemas.microsoft.com/office/2006/metadata/properties" ma:root="true" ma:fieldsID="858cae49d40edf045d809c8c24cee1d5" ns2:_="">
    <xsd:import namespace="565d540a-4d5f-4e77-a6c3-71f6088114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5d540a-4d5f-4e77-a6c3-71f6088114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B3D096-5F74-4036-A52E-5989EE216A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460ABD3-A64C-4B13-BAA7-FD45766075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5d540a-4d5f-4e77-a6c3-71f6088114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DAD3D56-5D03-4E84-B6AF-8D76EE7B1712}">
  <ds:schemaRefs>
    <ds:schemaRef ds:uri="http://schemas.microsoft.com/office/2006/documentManagement/types"/>
    <ds:schemaRef ds:uri="565d540a-4d5f-4e77-a6c3-71f6088114ec"/>
    <ds:schemaRef ds:uri="http://purl.org/dc/elements/1.1/"/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64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Jodie Walsh2</dc:creator>
  <cp:lastModifiedBy>Jodie Walsh2</cp:lastModifiedBy>
  <cp:revision>9</cp:revision>
  <dcterms:created xsi:type="dcterms:W3CDTF">2019-06-28T09:52:57Z</dcterms:created>
  <dcterms:modified xsi:type="dcterms:W3CDTF">2021-01-04T15:53:42Z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0x010100EE12A60EA17AA44DBC0844B313E2D1EB</vt:lpwstr>
  </property>
</Properties>
</file>