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74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 Garnham" userId="ba4a3023-469b-47da-9b56-135bbb92583d" providerId="ADAL" clId="{CF341306-2CBE-43E5-83F2-D7F13BBD9EDD}"/>
    <pc:docChg chg="modSld">
      <pc:chgData name="Sam Garnham" userId="ba4a3023-469b-47da-9b56-135bbb92583d" providerId="ADAL" clId="{CF341306-2CBE-43E5-83F2-D7F13BBD9EDD}" dt="2019-07-23T13:48:29.251" v="7" actId="13244"/>
      <pc:docMkLst>
        <pc:docMk/>
      </pc:docMkLst>
      <pc:sldChg chg="modSp">
        <pc:chgData name="Sam Garnham" userId="ba4a3023-469b-47da-9b56-135bbb92583d" providerId="ADAL" clId="{CF341306-2CBE-43E5-83F2-D7F13BBD9EDD}" dt="2019-07-23T13:48:29.251" v="7" actId="13244"/>
        <pc:sldMkLst>
          <pc:docMk/>
          <pc:sldMk cId="2502411516" sldId="748"/>
        </pc:sldMkLst>
        <pc:spChg chg="mod">
          <ac:chgData name="Sam Garnham" userId="ba4a3023-469b-47da-9b56-135bbb92583d" providerId="ADAL" clId="{CF341306-2CBE-43E5-83F2-D7F13BBD9EDD}" dt="2019-07-23T13:48:06.620" v="3" actId="13244"/>
          <ac:spMkLst>
            <pc:docMk/>
            <pc:sldMk cId="2502411516" sldId="748"/>
            <ac:spMk id="13" creationId="{C7CB2357-06A6-4A28-9A50-32300BD03492}"/>
          </ac:spMkLst>
        </pc:spChg>
        <pc:spChg chg="mod">
          <ac:chgData name="Sam Garnham" userId="ba4a3023-469b-47da-9b56-135bbb92583d" providerId="ADAL" clId="{CF341306-2CBE-43E5-83F2-D7F13BBD9EDD}" dt="2019-07-23T13:48:10.444" v="4" actId="13244"/>
          <ac:spMkLst>
            <pc:docMk/>
            <pc:sldMk cId="2502411516" sldId="748"/>
            <ac:spMk id="15" creationId="{3958C223-A084-43D9-994B-78D7B8F7CB58}"/>
          </ac:spMkLst>
        </pc:spChg>
        <pc:spChg chg="mod">
          <ac:chgData name="Sam Garnham" userId="ba4a3023-469b-47da-9b56-135bbb92583d" providerId="ADAL" clId="{CF341306-2CBE-43E5-83F2-D7F13BBD9EDD}" dt="2019-07-23T13:48:16.691" v="5" actId="13244"/>
          <ac:spMkLst>
            <pc:docMk/>
            <pc:sldMk cId="2502411516" sldId="748"/>
            <ac:spMk id="16" creationId="{A44E1B16-31C4-451A-A844-BFCC5F767DA3}"/>
          </ac:spMkLst>
        </pc:spChg>
        <pc:spChg chg="mod">
          <ac:chgData name="Sam Garnham" userId="ba4a3023-469b-47da-9b56-135bbb92583d" providerId="ADAL" clId="{CF341306-2CBE-43E5-83F2-D7F13BBD9EDD}" dt="2019-07-23T13:48:24.121" v="6" actId="13244"/>
          <ac:spMkLst>
            <pc:docMk/>
            <pc:sldMk cId="2502411516" sldId="748"/>
            <ac:spMk id="17" creationId="{684B4788-4406-47AF-A5FF-9934AF42CA6D}"/>
          </ac:spMkLst>
        </pc:spChg>
        <pc:spChg chg="mod">
          <ac:chgData name="Sam Garnham" userId="ba4a3023-469b-47da-9b56-135bbb92583d" providerId="ADAL" clId="{CF341306-2CBE-43E5-83F2-D7F13BBD9EDD}" dt="2019-07-23T13:48:29.251" v="7" actId="13244"/>
          <ac:spMkLst>
            <pc:docMk/>
            <pc:sldMk cId="2502411516" sldId="748"/>
            <ac:spMk id="18" creationId="{12CCC055-CE86-444F-BF11-33012A6640D2}"/>
          </ac:spMkLst>
        </pc:spChg>
        <pc:picChg chg="mod">
          <ac:chgData name="Sam Garnham" userId="ba4a3023-469b-47da-9b56-135bbb92583d" providerId="ADAL" clId="{CF341306-2CBE-43E5-83F2-D7F13BBD9EDD}" dt="2019-07-23T13:47:49.330" v="2" actId="962"/>
          <ac:picMkLst>
            <pc:docMk/>
            <pc:sldMk cId="2502411516" sldId="748"/>
            <ac:picMk id="5" creationId="{3E8CD16F-36D5-4EBD-A584-80910C02580F}"/>
          </ac:picMkLst>
        </pc:picChg>
        <pc:picChg chg="mod">
          <ac:chgData name="Sam Garnham" userId="ba4a3023-469b-47da-9b56-135bbb92583d" providerId="ADAL" clId="{CF341306-2CBE-43E5-83F2-D7F13BBD9EDD}" dt="2019-07-23T13:47:46.930" v="1" actId="962"/>
          <ac:picMkLst>
            <pc:docMk/>
            <pc:sldMk cId="2502411516" sldId="748"/>
            <ac:picMk id="7" creationId="{D06087D2-4D78-428F-9550-BD117FE0C89A}"/>
          </ac:picMkLst>
        </pc:picChg>
        <pc:picChg chg="mod">
          <ac:chgData name="Sam Garnham" userId="ba4a3023-469b-47da-9b56-135bbb92583d" providerId="ADAL" clId="{CF341306-2CBE-43E5-83F2-D7F13BBD9EDD}" dt="2019-07-23T13:47:44.561" v="0" actId="962"/>
          <ac:picMkLst>
            <pc:docMk/>
            <pc:sldMk cId="2502411516" sldId="748"/>
            <ac:picMk id="9" creationId="{64AAD033-B823-45D9-A24D-C14C70B2B180}"/>
          </ac:picMkLst>
        </pc:picChg>
      </pc:sldChg>
    </pc:docChg>
  </pc:docChgLst>
  <pc:docChgLst>
    <pc:chgData clId="Web-{9360A51A-F17F-1D88-F9E7-06531CDFA969}"/>
    <pc:docChg chg="modSld">
      <pc:chgData name="" userId="" providerId="" clId="Web-{9360A51A-F17F-1D88-F9E7-06531CDFA969}" dt="2019-08-29T15:45:09.200" v="5" actId="20577"/>
      <pc:docMkLst>
        <pc:docMk/>
      </pc:docMkLst>
      <pc:sldChg chg="modSp">
        <pc:chgData name="" userId="" providerId="" clId="Web-{9360A51A-F17F-1D88-F9E7-06531CDFA969}" dt="2019-08-29T15:45:09.200" v="4" actId="20577"/>
        <pc:sldMkLst>
          <pc:docMk/>
          <pc:sldMk cId="2502411516" sldId="748"/>
        </pc:sldMkLst>
        <pc:spChg chg="mod">
          <ac:chgData name="" userId="" providerId="" clId="Web-{9360A51A-F17F-1D88-F9E7-06531CDFA969}" dt="2019-08-29T15:45:09.200" v="4" actId="20577"/>
          <ac:spMkLst>
            <pc:docMk/>
            <pc:sldMk cId="2502411516" sldId="748"/>
            <ac:spMk id="2" creationId="{550C3C8C-01A1-48DB-B7D6-AE00CDA65BF6}"/>
          </ac:spMkLst>
        </pc:spChg>
      </pc:sldChg>
    </pc:docChg>
  </pc:docChgLst>
  <pc:docChgLst>
    <pc:chgData name="Sam Garnham" userId="S::sam.garnham@sja.org.uk::ba4a3023-469b-47da-9b56-135bbb92583d" providerId="AD" clId="Web-{FDE4F409-C178-8A34-A853-2E724B97D516}"/>
    <pc:docChg chg="modSld">
      <pc:chgData name="Sam Garnham" userId="S::sam.garnham@sja.org.uk::ba4a3023-469b-47da-9b56-135bbb92583d" providerId="AD" clId="Web-{FDE4F409-C178-8A34-A853-2E724B97D516}" dt="2019-09-06T13:21:18.659" v="0" actId="1076"/>
      <pc:docMkLst>
        <pc:docMk/>
      </pc:docMkLst>
      <pc:sldChg chg="modSp">
        <pc:chgData name="Sam Garnham" userId="S::sam.garnham@sja.org.uk::ba4a3023-469b-47da-9b56-135bbb92583d" providerId="AD" clId="Web-{FDE4F409-C178-8A34-A853-2E724B97D516}" dt="2019-09-06T13:21:18.659" v="0" actId="1076"/>
        <pc:sldMkLst>
          <pc:docMk/>
          <pc:sldMk cId="2502411516" sldId="748"/>
        </pc:sldMkLst>
        <pc:picChg chg="mod">
          <ac:chgData name="Sam Garnham" userId="S::sam.garnham@sja.org.uk::ba4a3023-469b-47da-9b56-135bbb92583d" providerId="AD" clId="Web-{FDE4F409-C178-8A34-A853-2E724B97D516}" dt="2019-09-06T13:21:18.659" v="0" actId="1076"/>
          <ac:picMkLst>
            <pc:docMk/>
            <pc:sldMk cId="2502411516" sldId="748"/>
            <ac:picMk id="9" creationId="{64AAD033-B823-45D9-A24D-C14C70B2B180}"/>
          </ac:picMkLst>
        </pc:picChg>
      </pc:sldChg>
    </pc:docChg>
  </pc:docChgLst>
  <pc:docChgLst>
    <pc:chgData name="Jodie Walsh2" userId="8f656482-1ee0-4981-a154-9528d7227717" providerId="ADAL" clId="{5CC0DBAD-F871-443A-83E4-8E6607498697}"/>
    <pc:docChg chg="modSld modMainMaster">
      <pc:chgData name="Jodie Walsh2" userId="8f656482-1ee0-4981-a154-9528d7227717" providerId="ADAL" clId="{5CC0DBAD-F871-443A-83E4-8E6607498697}" dt="2019-07-10T10:28:14.386" v="107"/>
      <pc:docMkLst>
        <pc:docMk/>
      </pc:docMkLst>
      <pc:sldChg chg="addSp delSp modSp">
        <pc:chgData name="Jodie Walsh2" userId="8f656482-1ee0-4981-a154-9528d7227717" providerId="ADAL" clId="{5CC0DBAD-F871-443A-83E4-8E6607498697}" dt="2019-07-10T10:28:14.386" v="107"/>
        <pc:sldMkLst>
          <pc:docMk/>
          <pc:sldMk cId="2502411516" sldId="748"/>
        </pc:sldMkLst>
        <pc:spChg chg="mod">
          <ac:chgData name="Jodie Walsh2" userId="8f656482-1ee0-4981-a154-9528d7227717" providerId="ADAL" clId="{5CC0DBAD-F871-443A-83E4-8E6607498697}" dt="2019-07-10T10:26:07.359" v="18" actId="14100"/>
          <ac:spMkLst>
            <pc:docMk/>
            <pc:sldMk cId="2502411516" sldId="748"/>
            <ac:spMk id="2" creationId="{550C3C8C-01A1-48DB-B7D6-AE00CDA65BF6}"/>
          </ac:spMkLst>
        </pc:spChg>
        <pc:spChg chg="mod topLvl">
          <ac:chgData name="Jodie Walsh2" userId="8f656482-1ee0-4981-a154-9528d7227717" providerId="ADAL" clId="{5CC0DBAD-F871-443A-83E4-8E6607498697}" dt="2019-07-10T10:28:11.559" v="106" actId="14100"/>
          <ac:spMkLst>
            <pc:docMk/>
            <pc:sldMk cId="2502411516" sldId="748"/>
            <ac:spMk id="11" creationId="{07599D2C-4670-465B-8395-7CC803EB14C7}"/>
          </ac:spMkLst>
        </pc:spChg>
        <pc:spChg chg="mod">
          <ac:chgData name="Jodie Walsh2" userId="8f656482-1ee0-4981-a154-9528d7227717" providerId="ADAL" clId="{5CC0DBAD-F871-443A-83E4-8E6607498697}" dt="2019-07-10T10:27:06.666" v="32" actId="1038"/>
          <ac:spMkLst>
            <pc:docMk/>
            <pc:sldMk cId="2502411516" sldId="748"/>
            <ac:spMk id="13" creationId="{C7CB2357-06A6-4A28-9A50-32300BD03492}"/>
          </ac:spMkLst>
        </pc:spChg>
        <pc:spChg chg="mod">
          <ac:chgData name="Jodie Walsh2" userId="8f656482-1ee0-4981-a154-9528d7227717" providerId="ADAL" clId="{5CC0DBAD-F871-443A-83E4-8E6607498697}" dt="2019-07-10T10:27:42.394" v="70" actId="1038"/>
          <ac:spMkLst>
            <pc:docMk/>
            <pc:sldMk cId="2502411516" sldId="748"/>
            <ac:spMk id="15" creationId="{3958C223-A084-43D9-994B-78D7B8F7CB58}"/>
          </ac:spMkLst>
        </pc:spChg>
        <pc:spChg chg="mod">
          <ac:chgData name="Jodie Walsh2" userId="8f656482-1ee0-4981-a154-9528d7227717" providerId="ADAL" clId="{5CC0DBAD-F871-443A-83E4-8E6607498697}" dt="2019-07-10T10:28:04.184" v="104" actId="1037"/>
          <ac:spMkLst>
            <pc:docMk/>
            <pc:sldMk cId="2502411516" sldId="748"/>
            <ac:spMk id="16" creationId="{A44E1B16-31C4-451A-A844-BFCC5F767DA3}"/>
          </ac:spMkLst>
        </pc:spChg>
        <pc:spChg chg="mod">
          <ac:chgData name="Jodie Walsh2" userId="8f656482-1ee0-4981-a154-9528d7227717" providerId="ADAL" clId="{5CC0DBAD-F871-443A-83E4-8E6607498697}" dt="2019-07-10T10:27:10.078" v="33" actId="1076"/>
          <ac:spMkLst>
            <pc:docMk/>
            <pc:sldMk cId="2502411516" sldId="748"/>
            <ac:spMk id="17" creationId="{684B4788-4406-47AF-A5FF-9934AF42CA6D}"/>
          </ac:spMkLst>
        </pc:spChg>
        <pc:spChg chg="mod">
          <ac:chgData name="Jodie Walsh2" userId="8f656482-1ee0-4981-a154-9528d7227717" providerId="ADAL" clId="{5CC0DBAD-F871-443A-83E4-8E6607498697}" dt="2019-07-10T10:27:58.559" v="95" actId="1036"/>
          <ac:spMkLst>
            <pc:docMk/>
            <pc:sldMk cId="2502411516" sldId="748"/>
            <ac:spMk id="18" creationId="{12CCC055-CE86-444F-BF11-33012A6640D2}"/>
          </ac:spMkLst>
        </pc:spChg>
        <pc:grpChg chg="del">
          <ac:chgData name="Jodie Walsh2" userId="8f656482-1ee0-4981-a154-9528d7227717" providerId="ADAL" clId="{5CC0DBAD-F871-443A-83E4-8E6607498697}" dt="2019-07-10T10:26:20.196" v="19" actId="165"/>
          <ac:grpSpMkLst>
            <pc:docMk/>
            <pc:sldMk cId="2502411516" sldId="748"/>
            <ac:grpSpMk id="14" creationId="{A419E304-A754-41FF-B864-19BA2B0F0CAF}"/>
          </ac:grpSpMkLst>
        </pc:grpChg>
        <pc:picChg chg="mod topLvl">
          <ac:chgData name="Jodie Walsh2" userId="8f656482-1ee0-4981-a154-9528d7227717" providerId="ADAL" clId="{5CC0DBAD-F871-443A-83E4-8E6607498697}" dt="2019-07-10T10:27:42.394" v="70" actId="1038"/>
          <ac:picMkLst>
            <pc:docMk/>
            <pc:sldMk cId="2502411516" sldId="748"/>
            <ac:picMk id="5" creationId="{3E8CD16F-36D5-4EBD-A584-80910C02580F}"/>
          </ac:picMkLst>
        </pc:picChg>
        <pc:picChg chg="mod topLvl">
          <ac:chgData name="Jodie Walsh2" userId="8f656482-1ee0-4981-a154-9528d7227717" providerId="ADAL" clId="{5CC0DBAD-F871-443A-83E4-8E6607498697}" dt="2019-07-10T10:28:04.184" v="104" actId="1037"/>
          <ac:picMkLst>
            <pc:docMk/>
            <pc:sldMk cId="2502411516" sldId="748"/>
            <ac:picMk id="7" creationId="{D06087D2-4D78-428F-9550-BD117FE0C89A}"/>
          </ac:picMkLst>
        </pc:picChg>
        <pc:picChg chg="mod topLvl">
          <ac:chgData name="Jodie Walsh2" userId="8f656482-1ee0-4981-a154-9528d7227717" providerId="ADAL" clId="{5CC0DBAD-F871-443A-83E4-8E6607498697}" dt="2019-07-10T10:27:32.934" v="39" actId="1076"/>
          <ac:picMkLst>
            <pc:docMk/>
            <pc:sldMk cId="2502411516" sldId="748"/>
            <ac:picMk id="9" creationId="{64AAD033-B823-45D9-A24D-C14C70B2B180}"/>
          </ac:picMkLst>
        </pc:picChg>
        <pc:cxnChg chg="add del mod">
          <ac:chgData name="Jodie Walsh2" userId="8f656482-1ee0-4981-a154-9528d7227717" providerId="ADAL" clId="{5CC0DBAD-F871-443A-83E4-8E6607498697}" dt="2019-07-10T10:28:14.386" v="107"/>
          <ac:cxnSpMkLst>
            <pc:docMk/>
            <pc:sldMk cId="2502411516" sldId="748"/>
            <ac:cxnSpMk id="4" creationId="{481BB240-22D3-48D7-9F45-6897212E02E3}"/>
          </ac:cxnSpMkLst>
        </pc:cxnChg>
        <pc:cxnChg chg="add del mod">
          <ac:chgData name="Jodie Walsh2" userId="8f656482-1ee0-4981-a154-9528d7227717" providerId="ADAL" clId="{5CC0DBAD-F871-443A-83E4-8E6607498697}" dt="2019-07-10T10:28:14.386" v="107"/>
          <ac:cxnSpMkLst>
            <pc:docMk/>
            <pc:sldMk cId="2502411516" sldId="748"/>
            <ac:cxnSpMk id="8" creationId="{1DC7D51F-3B75-458D-A7CC-2F127AD384E0}"/>
          </ac:cxnSpMkLst>
        </pc:cxnChg>
      </pc:sldChg>
      <pc:sldMasterChg chg="modSldLayout">
        <pc:chgData name="Jodie Walsh2" userId="8f656482-1ee0-4981-a154-9528d7227717" providerId="ADAL" clId="{5CC0DBAD-F871-443A-83E4-8E6607498697}" dt="2019-07-10T10:25:41.680" v="8" actId="1076"/>
        <pc:sldMasterMkLst>
          <pc:docMk/>
          <pc:sldMasterMk cId="74353008" sldId="2147483648"/>
        </pc:sldMasterMkLst>
        <pc:sldLayoutChg chg="addSp modSp">
          <pc:chgData name="Jodie Walsh2" userId="8f656482-1ee0-4981-a154-9528d7227717" providerId="ADAL" clId="{5CC0DBAD-F871-443A-83E4-8E6607498697}" dt="2019-07-10T10:25:41.680" v="8" actId="1076"/>
          <pc:sldLayoutMkLst>
            <pc:docMk/>
            <pc:sldMasterMk cId="74353008" sldId="2147483648"/>
            <pc:sldLayoutMk cId="2784501929" sldId="2147483660"/>
          </pc:sldLayoutMkLst>
          <pc:spChg chg="mod">
            <ac:chgData name="Jodie Walsh2" userId="8f656482-1ee0-4981-a154-9528d7227717" providerId="ADAL" clId="{5CC0DBAD-F871-443A-83E4-8E6607498697}" dt="2019-07-10T10:25:30.968" v="3" actId="255"/>
            <ac:spMkLst>
              <pc:docMk/>
              <pc:sldMasterMk cId="74353008" sldId="2147483648"/>
              <pc:sldLayoutMk cId="2784501929" sldId="2147483660"/>
              <ac:spMk id="2" creationId="{00000000-0000-0000-0000-000000000000}"/>
            </ac:spMkLst>
          </pc:spChg>
          <pc:grpChg chg="add mod">
            <ac:chgData name="Jodie Walsh2" userId="8f656482-1ee0-4981-a154-9528d7227717" providerId="ADAL" clId="{5CC0DBAD-F871-443A-83E4-8E6607498697}" dt="2019-07-10T10:25:39.790" v="7" actId="1076"/>
            <ac:grpSpMkLst>
              <pc:docMk/>
              <pc:sldMasterMk cId="74353008" sldId="2147483648"/>
              <pc:sldLayoutMk cId="2784501929" sldId="2147483660"/>
              <ac:grpSpMk id="4" creationId="{EAF27472-6302-4B80-9F43-C1E60CDEE2B9}"/>
            </ac:grpSpMkLst>
          </pc:grpChg>
          <pc:picChg chg="add mod">
            <ac:chgData name="Jodie Walsh2" userId="8f656482-1ee0-4981-a154-9528d7227717" providerId="ADAL" clId="{5CC0DBAD-F871-443A-83E4-8E6607498697}" dt="2019-07-10T10:25:38.646" v="6" actId="14100"/>
            <ac:picMkLst>
              <pc:docMk/>
              <pc:sldMasterMk cId="74353008" sldId="2147483648"/>
              <pc:sldLayoutMk cId="2784501929" sldId="2147483660"/>
              <ac:picMk id="3" creationId="{1B142E6E-7A25-486C-9F4E-13008CC0CFFC}"/>
            </ac:picMkLst>
          </pc:picChg>
          <pc:picChg chg="mod">
            <ac:chgData name="Jodie Walsh2" userId="8f656482-1ee0-4981-a154-9528d7227717" providerId="ADAL" clId="{5CC0DBAD-F871-443A-83E4-8E6607498697}" dt="2019-07-10T10:25:41.680" v="8" actId="1076"/>
            <ac:picMkLst>
              <pc:docMk/>
              <pc:sldMasterMk cId="74353008" sldId="2147483648"/>
              <pc:sldLayoutMk cId="2784501929" sldId="2147483660"/>
              <ac:picMk id="6" creationId="{51268EC7-6C67-455B-8569-A2C6FAC20D3C}"/>
            </ac:picMkLst>
          </pc:picChg>
        </pc:sldLayoutChg>
      </pc:sldMasterChg>
    </pc:docChg>
  </pc:docChgLst>
  <pc:docChgLst>
    <pc:chgData name="Jodie Walsh2" userId="8f656482-1ee0-4981-a154-9528d7227717" providerId="ADAL" clId="{03E61CB9-3421-475C-ABB2-56B9F349D6DF}"/>
    <pc:docChg chg="modSld">
      <pc:chgData name="Jodie Walsh2" userId="8f656482-1ee0-4981-a154-9528d7227717" providerId="ADAL" clId="{03E61CB9-3421-475C-ABB2-56B9F349D6DF}" dt="2021-01-04T15:52:57.120" v="8" actId="20577"/>
      <pc:docMkLst>
        <pc:docMk/>
      </pc:docMkLst>
      <pc:sldChg chg="modSp mod">
        <pc:chgData name="Jodie Walsh2" userId="8f656482-1ee0-4981-a154-9528d7227717" providerId="ADAL" clId="{03E61CB9-3421-475C-ABB2-56B9F349D6DF}" dt="2021-01-04T15:52:57.120" v="8" actId="20577"/>
        <pc:sldMkLst>
          <pc:docMk/>
          <pc:sldMk cId="2502411516" sldId="748"/>
        </pc:sldMkLst>
        <pc:spChg chg="mod">
          <ac:chgData name="Jodie Walsh2" userId="8f656482-1ee0-4981-a154-9528d7227717" providerId="ADAL" clId="{03E61CB9-3421-475C-ABB2-56B9F349D6DF}" dt="2021-01-04T15:52:36.386" v="6" actId="20577"/>
          <ac:spMkLst>
            <pc:docMk/>
            <pc:sldMk cId="2502411516" sldId="748"/>
            <ac:spMk id="11" creationId="{07599D2C-4670-465B-8395-7CC803EB14C7}"/>
          </ac:spMkLst>
        </pc:spChg>
        <pc:spChg chg="mod">
          <ac:chgData name="Jodie Walsh2" userId="8f656482-1ee0-4981-a154-9528d7227717" providerId="ADAL" clId="{03E61CB9-3421-475C-ABB2-56B9F349D6DF}" dt="2021-01-04T15:52:57.120" v="8" actId="20577"/>
          <ac:spMkLst>
            <pc:docMk/>
            <pc:sldMk cId="2502411516" sldId="748"/>
            <ac:spMk id="17" creationId="{684B4788-4406-47AF-A5FF-9934AF42CA6D}"/>
          </ac:spMkLst>
        </pc:spChg>
        <pc:picChg chg="ord">
          <ac:chgData name="Jodie Walsh2" userId="8f656482-1ee0-4981-a154-9528d7227717" providerId="ADAL" clId="{03E61CB9-3421-475C-ABB2-56B9F349D6DF}" dt="2021-01-04T15:52:22.687" v="0" actId="167"/>
          <ac:picMkLst>
            <pc:docMk/>
            <pc:sldMk cId="2502411516" sldId="748"/>
            <ac:picMk id="7" creationId="{D06087D2-4D78-428F-9550-BD117FE0C89A}"/>
          </ac:picMkLst>
        </pc:picChg>
      </pc:sldChg>
    </pc:docChg>
  </pc:docChgLst>
  <pc:docChgLst>
    <pc:chgData name="Justine Wilson" userId="cd635167-bbd3-4a7f-9fa7-49f7026615ce" providerId="ADAL" clId="{2F0C13CF-80D3-4618-89A2-84822C8231A6}"/>
    <pc:docChg chg="custSel addSld delSld modSld">
      <pc:chgData name="Justine Wilson" userId="cd635167-bbd3-4a7f-9fa7-49f7026615ce" providerId="ADAL" clId="{2F0C13CF-80D3-4618-89A2-84822C8231A6}" dt="2019-07-04T10:22:28.588" v="1" actId="2696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9A0C0-416F-4C6B-AFB7-48132EBFBC00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A3645-6B78-443A-983A-81092742F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63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362EB-ECF1-4F2E-9EB8-88F10C015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7A636-4232-482A-9B16-875093854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E3AF4-D151-45FD-BBAB-B8BA29D49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AC5A6-F8EB-42FA-9684-BA825C6CB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3442D-1A1A-4841-9B3C-464135D53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65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97F60-F630-4A26-A065-0DD5E7F36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09A3A0-03E3-4D88-BDC6-65CC0D9A5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F09E1-7836-495A-94C7-7B6CABED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7F7C5-6936-4D6E-B932-84EFD5C0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0186B-94A4-42CD-9954-6E8553A1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94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B696EC-7F28-4469-8529-9063A8D76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C65AEE-881B-466F-8C80-CF7E03A72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58EEE-5EF6-433A-9EC0-C373AF22E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DD5A3-A5F9-41CB-A190-6F02E7A75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91DAC-6F51-42F2-A56C-A0BDA8CFC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481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321" y="343130"/>
            <a:ext cx="10945283" cy="700661"/>
          </a:xfrm>
          <a:prstGeom prst="rect">
            <a:avLst/>
          </a:prstGeom>
          <a:solidFill>
            <a:srgbClr val="009F4D"/>
          </a:solidFill>
        </p:spPr>
        <p:txBody>
          <a:bodyPr lIns="104287" tIns="52144" rIns="104287" bIns="52144">
            <a:normAutofit/>
          </a:bodyPr>
          <a:lstStyle>
            <a:lvl1pPr>
              <a:defRPr sz="37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3" name="Picture 2" descr="SJA WPT Training PPT background.jpg">
            <a:extLst>
              <a:ext uri="{FF2B5EF4-FFF2-40B4-BE49-F238E27FC236}">
                <a16:creationId xmlns:a16="http://schemas.microsoft.com/office/drawing/2014/main" id="{1B142E6E-7A25-486C-9F4E-13008CC0CF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1" y="6533136"/>
            <a:ext cx="12190693" cy="32486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AF27472-6302-4B80-9F43-C1E60CDEE2B9}"/>
              </a:ext>
            </a:extLst>
          </p:cNvPr>
          <p:cNvGrpSpPr/>
          <p:nvPr userDrawn="1"/>
        </p:nvGrpSpPr>
        <p:grpSpPr>
          <a:xfrm>
            <a:off x="2628180" y="4485736"/>
            <a:ext cx="9467574" cy="2126781"/>
            <a:chOff x="1842654" y="-1271155"/>
            <a:chExt cx="7101442" cy="1692030"/>
          </a:xfrm>
        </p:grpSpPr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A8B5DE7C-CCBA-425B-A90F-3A58F48A011E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 dirty="0">
                <a:solidFill>
                  <a:srgbClr val="FF0000"/>
                </a:solidFill>
              </a:endParaRPr>
            </a:p>
          </p:txBody>
        </p:sp>
        <p:pic>
          <p:nvPicPr>
            <p:cNvPr id="6" name="Picture 5" descr="SJA logo on angled slice.psd">
              <a:extLst>
                <a:ext uri="{FF2B5EF4-FFF2-40B4-BE49-F238E27FC236}">
                  <a16:creationId xmlns:a16="http://schemas.microsoft.com/office/drawing/2014/main" id="{51268EC7-6C67-455B-8569-A2C6FAC20D3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7309259" y="-219825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78450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D2714-1AC1-4798-B099-D59D14F3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8E49B-9671-458F-8568-5F6E7C714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9A51E-6CC0-4C73-9DF9-B9E15CDD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897E1-CD5D-4585-8FA4-D106DFB58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0B232-E387-43AF-BF23-75B59F0DE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18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96F9A-EE4D-480B-A7D0-D723786A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CBDB4-0475-4D51-9C99-3AAED609F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A0209-96E8-43CD-827B-3B8F6792E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D59E9-F70E-45E7-9D05-9ABF4EAF5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664EA-631C-4A81-B10E-360B5EA0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56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A747-8FED-4E6E-A28B-3C9ECFEC9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92FD1-4978-4F49-AB12-78FAAE8CBB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CA92C-5A1B-4ED5-A1EB-7A5607F7A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7DBA5-6EF3-4948-B179-DFECC080E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2918E-555A-4D2C-B162-7FF7BECF0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4B41B-9F8E-4DA8-8626-88A29AABA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79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46916-B436-4F93-B952-94165DB69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FE8CE-2BE8-4E02-992F-B9C7787D2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779FA-BEF1-4B47-B706-7632EC4B4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AC58F9-9D69-4B51-B036-F2A722E842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F3475-FEBE-497E-8E83-07717404CC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8CF745-65EE-4498-8DA9-A2AB66E5F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C6366-BC45-4AE1-8E08-F0887CE0A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391AD9-2D5A-424E-8565-33B778E59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36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F520-AD1D-4426-B8D7-49E04CB47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338D52-C531-47D0-8A70-C6688A7A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0424A0-7811-4784-A2B9-2618B49EF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E1C331-7D1C-412A-B54A-C4B0DB4A2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16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552DF0-4B60-4BE9-9F8C-3DDFAD3B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59C12B-1CD1-4B56-84B1-58B71B86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C05E7-FEB1-4ADC-B510-CCB16702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83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15593-0D1E-433F-BC86-2AC45197E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54BCC-6DF3-4AE9-98D1-D5707B069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85364C-83B3-4DC7-A34A-A49710D42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0F0FA9-205A-4F74-91C6-BDD03657D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D041D6-C3A5-4C45-883A-2ED8B288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8F2DB7-F957-4B19-AFF4-9D8BE5D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14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3BF74-C809-4EE9-A5BD-5751CA9AC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8A99F8-09E1-4899-B3BD-59897F8C4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CA3566-A51C-4BBE-B910-58072F507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D0179-4C7C-4C8E-8B72-8EEA6794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256D2-0BEC-47D7-AC95-1C782921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880B0-E6EE-4F00-90A0-82FD408B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72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8FB9C5-4459-4300-BEBB-78E200EDF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807FE-B36D-4096-8DD2-8D7F0609A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B24A3-5491-4118-AE84-38ADA9207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22F43-FADC-4E16-9946-CD8DB4DBF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A7FCE-0D02-41A5-B5A1-A9713FE65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5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06087D2-4D78-428F-9550-BD117FE0C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09" t="10943" r="16159"/>
          <a:stretch/>
        </p:blipFill>
        <p:spPr>
          <a:xfrm>
            <a:off x="8896230" y="1182049"/>
            <a:ext cx="1525333" cy="22695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0C3C8C-01A1-48DB-B7D6-AE00CDA65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321" y="343130"/>
            <a:ext cx="4596097" cy="700661"/>
          </a:xfrm>
        </p:spPr>
        <p:txBody>
          <a:bodyPr/>
          <a:lstStyle/>
          <a:p>
            <a:r>
              <a:rPr lang="en-GB">
                <a:latin typeface="Arial"/>
                <a:cs typeface="Arial"/>
              </a:rPr>
              <a:t>Your turn: Choking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CB2357-06A6-4A28-9A50-32300BD03492}"/>
              </a:ext>
            </a:extLst>
          </p:cNvPr>
          <p:cNvSpPr/>
          <p:nvPr/>
        </p:nvSpPr>
        <p:spPr>
          <a:xfrm>
            <a:off x="1066062" y="1522372"/>
            <a:ext cx="1492493" cy="854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632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sz="145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Ask</a:t>
            </a:r>
          </a:p>
          <a:p>
            <a:pPr marL="238964" indent="-238964">
              <a:buSzPct val="100000"/>
              <a:buBlip>
                <a:blip r:embed="rId3"/>
              </a:buBlip>
            </a:pPr>
            <a:r>
              <a:rPr lang="en-GB" sz="145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‘Are you choking?’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58C223-A084-43D9-994B-78D7B8F7CB58}"/>
              </a:ext>
            </a:extLst>
          </p:cNvPr>
          <p:cNvSpPr/>
          <p:nvPr/>
        </p:nvSpPr>
        <p:spPr>
          <a:xfrm>
            <a:off x="4145081" y="1522372"/>
            <a:ext cx="1429191" cy="854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632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GB" sz="145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Encourage</a:t>
            </a:r>
          </a:p>
          <a:p>
            <a:pPr marL="238964" indent="-238964">
              <a:buSzPct val="100000"/>
              <a:buBlip>
                <a:blip r:embed="rId3"/>
              </a:buBlip>
            </a:pPr>
            <a:r>
              <a:rPr lang="en-GB" sz="145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casualty to cough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8CD16F-36D5-4EBD-A584-80910C025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33" t="14539" r="25394"/>
          <a:stretch/>
        </p:blipFill>
        <p:spPr>
          <a:xfrm>
            <a:off x="5458341" y="1212399"/>
            <a:ext cx="1429191" cy="219468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44E1B16-31C4-451A-A844-BFCC5F767DA3}"/>
              </a:ext>
            </a:extLst>
          </p:cNvPr>
          <p:cNvSpPr/>
          <p:nvPr/>
        </p:nvSpPr>
        <p:spPr>
          <a:xfrm>
            <a:off x="7158558" y="1522372"/>
            <a:ext cx="2000169" cy="152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632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GB" sz="145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Give</a:t>
            </a:r>
          </a:p>
          <a:p>
            <a:pPr marL="238964" indent="-238964">
              <a:buSzPct val="100000"/>
              <a:buBlip>
                <a:blip r:embed="rId3"/>
              </a:buBlip>
            </a:pPr>
            <a:r>
              <a:rPr lang="en-GB" sz="145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to 5 back blows using the heel of your hand between their shoulder blades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4B4788-4406-47AF-A5FF-9934AF42CA6D}"/>
              </a:ext>
            </a:extLst>
          </p:cNvPr>
          <p:cNvSpPr/>
          <p:nvPr/>
        </p:nvSpPr>
        <p:spPr>
          <a:xfrm>
            <a:off x="1066062" y="3756249"/>
            <a:ext cx="2000169" cy="1300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632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145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Give</a:t>
            </a:r>
          </a:p>
          <a:p>
            <a:pPr marL="316800" indent="-316800">
              <a:buSzPct val="100000"/>
              <a:buBlip>
                <a:blip r:embed="rId3"/>
              </a:buBlip>
            </a:pPr>
            <a:r>
              <a:rPr lang="en-GB" sz="145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to 5 ‘tummy’ thrusts (abdominal thrusts)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4AAD033-B823-45D9-A24D-C14C70B2B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58" t="12603" r="22397"/>
          <a:stretch/>
        </p:blipFill>
        <p:spPr>
          <a:xfrm>
            <a:off x="2731817" y="3414623"/>
            <a:ext cx="1463426" cy="240207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2CCC055-CE86-444F-BF11-33012A6640D2}"/>
              </a:ext>
            </a:extLst>
          </p:cNvPr>
          <p:cNvSpPr/>
          <p:nvPr/>
        </p:nvSpPr>
        <p:spPr>
          <a:xfrm>
            <a:off x="4154295" y="3782955"/>
            <a:ext cx="2000169" cy="10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632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en-GB" sz="145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Help</a:t>
            </a:r>
          </a:p>
          <a:p>
            <a:pPr marL="238964" indent="-238964">
              <a:buSzPct val="100000"/>
              <a:buBlip>
                <a:blip r:embed="rId3"/>
              </a:buBlip>
            </a:pPr>
            <a:r>
              <a:rPr lang="en-GB" sz="145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still choking call 999/112 for emergency help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7599D2C-4670-465B-8395-7CC803EB14C7}"/>
              </a:ext>
            </a:extLst>
          </p:cNvPr>
          <p:cNvSpPr>
            <a:spLocks noChangeAspect="1"/>
          </p:cNvSpPr>
          <p:nvPr/>
        </p:nvSpPr>
        <p:spPr>
          <a:xfrm>
            <a:off x="7158559" y="3815047"/>
            <a:ext cx="2807478" cy="12364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243284" indent="-243284">
              <a:buClr>
                <a:srgbClr val="007A53"/>
              </a:buClr>
              <a:buAutoNum type="arabicPeriod" startAt="6"/>
            </a:pPr>
            <a:r>
              <a:rPr lang="en-GB" sz="145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 the cycle if necessary </a:t>
            </a:r>
          </a:p>
          <a:p>
            <a:endParaRPr lang="en-GB" sz="18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8964" indent="-238964">
              <a:buSzPct val="100000"/>
              <a:buBlip>
                <a:blip r:embed="rId3"/>
              </a:buBlip>
            </a:pPr>
            <a:r>
              <a:rPr lang="en-GB" sz="1451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  <a:r>
              <a:rPr lang="en-GB" sz="145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your casualty could become unresponsive. Be prepared to perform CPR</a:t>
            </a:r>
          </a:p>
        </p:txBody>
      </p:sp>
    </p:spTree>
    <p:extLst>
      <p:ext uri="{BB962C8B-B14F-4D97-AF65-F5344CB8AC3E}">
        <p14:creationId xmlns:p14="http://schemas.microsoft.com/office/powerpoint/2010/main" val="250241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C1094A-1F69-4843-B885-10339CCD38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5d540a-4d5f-4e77-a6c3-71f6088114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DC49A0-FAD4-47BD-9048-48B9509ABC8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65d540a-4d5f-4e77-a6c3-71f6088114e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DFB2E5A-5CE9-49FE-915B-AC95F4D122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84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Your turn: Choking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Jodie Walsh2</cp:lastModifiedBy>
  <cp:revision>4</cp:revision>
  <dcterms:created xsi:type="dcterms:W3CDTF">2019-06-18T10:39:10Z</dcterms:created>
  <dcterms:modified xsi:type="dcterms:W3CDTF">2021-01-04T15:53:01Z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