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7"/>
  </p:notesMasterIdLst>
  <p:handoutMasterIdLst>
    <p:handoutMasterId r:id="rId28"/>
  </p:handoutMasterIdLst>
  <p:sldIdLst>
    <p:sldId id="748" r:id="rId5"/>
    <p:sldId id="652" r:id="rId6"/>
    <p:sldId id="657" r:id="rId7"/>
    <p:sldId id="656" r:id="rId8"/>
    <p:sldId id="658" r:id="rId9"/>
    <p:sldId id="659" r:id="rId10"/>
    <p:sldId id="660" r:id="rId11"/>
    <p:sldId id="756" r:id="rId12"/>
    <p:sldId id="641" r:id="rId13"/>
    <p:sldId id="661" r:id="rId14"/>
    <p:sldId id="648" r:id="rId15"/>
    <p:sldId id="669" r:id="rId16"/>
    <p:sldId id="663" r:id="rId17"/>
    <p:sldId id="760" r:id="rId18"/>
    <p:sldId id="845" r:id="rId19"/>
    <p:sldId id="666" r:id="rId20"/>
    <p:sldId id="846" r:id="rId21"/>
    <p:sldId id="667" r:id="rId22"/>
    <p:sldId id="670" r:id="rId23"/>
    <p:sldId id="668" r:id="rId24"/>
    <p:sldId id="758" r:id="rId25"/>
    <p:sldId id="665" r:id="rId26"/>
  </p:sldIdLst>
  <p:sldSz cx="9144000" cy="5715000" type="screen16x10"/>
  <p:notesSz cx="6858000" cy="1133475"/>
  <p:embeddedFontLst>
    <p:embeddedFont>
      <p:font typeface="Calibri" panose="020F0502020204030204" pitchFamily="34" charset="0"/>
      <p:regular r:id="rId29"/>
      <p:bold r:id="rId30"/>
      <p:italic r:id="rId31"/>
      <p:boldItalic r:id="rId32"/>
    </p:embeddedFont>
    <p:embeddedFont>
      <p:font typeface="Times" panose="02020603050405020304" pitchFamily="18" charset="0"/>
      <p:regular r:id="rId33"/>
      <p:bold r:id="rId34"/>
      <p:italic r:id="rId35"/>
      <p:boldItalic r:id="rId36"/>
    </p:embeddedFont>
    <p:embeddedFont>
      <p:font typeface="Whitney Black" pitchFamily="50" charset="0"/>
      <p:regular r:id="rId37"/>
    </p:embeddedFont>
    <p:embeddedFont>
      <p:font typeface="Wingdings 3" panose="05040102010807070707" pitchFamily="18" charset="2"/>
      <p:regular r:id="rId38"/>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Elger" initials="BE" lastIdx="2" clrIdx="0">
    <p:extLst>
      <p:ext uri="{19B8F6BF-5375-455C-9EA6-DF929625EA0E}">
        <p15:presenceInfo xmlns:p15="http://schemas.microsoft.com/office/powerpoint/2012/main" userId="S::beth.elger@sja.org.uk::bf3d7bc8-8abc-424a-96ba-25300c385cd3" providerId="AD"/>
      </p:ext>
    </p:extLst>
  </p:cmAuthor>
  <p:cmAuthor id="2" name="Jodie Walsh2" initials="JW" lastIdx="1" clrIdx="1">
    <p:extLst>
      <p:ext uri="{19B8F6BF-5375-455C-9EA6-DF929625EA0E}">
        <p15:presenceInfo xmlns:p15="http://schemas.microsoft.com/office/powerpoint/2012/main" userId="S-1-12-1-2405786754-1233198816-680875169-393683671" providerId="AD"/>
      </p:ext>
    </p:extLst>
  </p:cmAuthor>
  <p:cmAuthor id="3" name="Elsa Stuart" initials="ES" lastIdx="21" clrIdx="2">
    <p:extLst>
      <p:ext uri="{19B8F6BF-5375-455C-9EA6-DF929625EA0E}">
        <p15:presenceInfo xmlns:p15="http://schemas.microsoft.com/office/powerpoint/2012/main" userId="S::Elsa.Stuart@sja.org.uk::1036faa4-45e7-40bb-895e-6c47aba8630b" providerId="AD"/>
      </p:ext>
    </p:extLst>
  </p:cmAuthor>
  <p:cmAuthor id="4" name="Justine Wilson" initials="JW" lastIdx="2" clrIdx="3">
    <p:extLst>
      <p:ext uri="{19B8F6BF-5375-455C-9EA6-DF929625EA0E}">
        <p15:presenceInfo xmlns:p15="http://schemas.microsoft.com/office/powerpoint/2012/main" userId="S::Justine.Wilson@sja.org.uk::cd635167-bbd3-4a7f-9fa7-49f702661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A53"/>
    <a:srgbClr val="8D8E8D"/>
    <a:srgbClr val="009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146" y="108"/>
      </p:cViewPr>
      <p:guideLst>
        <p:guide orient="horz" pos="2382"/>
        <p:guide pos="3367"/>
        <p:guide orient="horz" pos="180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Wilson" userId="S::justine.wilson@sja.org.uk::cd635167-bbd3-4a7f-9fa7-49f7026615ce" providerId="AD" clId="Web-{C7CFFD91-0650-4DED-8FBE-D4A08307D06D}"/>
    <pc:docChg chg="modSld">
      <pc:chgData name="Justine Wilson" userId="S::justine.wilson@sja.org.uk::cd635167-bbd3-4a7f-9fa7-49f7026615ce" providerId="AD" clId="Web-{C7CFFD91-0650-4DED-8FBE-D4A08307D06D}" dt="2020-08-11T09:25:19.725" v="258" actId="20577"/>
      <pc:docMkLst>
        <pc:docMk/>
      </pc:docMkLst>
      <pc:sldChg chg="modSp">
        <pc:chgData name="Justine Wilson" userId="S::justine.wilson@sja.org.uk::cd635167-bbd3-4a7f-9fa7-49f7026615ce" providerId="AD" clId="Web-{C7CFFD91-0650-4DED-8FBE-D4A08307D06D}" dt="2020-08-11T09:25:15.241" v="255" actId="20577"/>
        <pc:sldMkLst>
          <pc:docMk/>
          <pc:sldMk cId="3096519610" sldId="665"/>
        </pc:sldMkLst>
        <pc:spChg chg="mod">
          <ac:chgData name="Justine Wilson" userId="S::justine.wilson@sja.org.uk::cd635167-bbd3-4a7f-9fa7-49f7026615ce" providerId="AD" clId="Web-{C7CFFD91-0650-4DED-8FBE-D4A08307D06D}" dt="2020-08-11T09:23:50.377" v="111" actId="14100"/>
          <ac:spMkLst>
            <pc:docMk/>
            <pc:sldMk cId="3096519610" sldId="665"/>
            <ac:spMk id="6" creationId="{FCA09447-FF05-483D-94D5-3847F3E1E64A}"/>
          </ac:spMkLst>
        </pc:spChg>
        <pc:spChg chg="mod">
          <ac:chgData name="Justine Wilson" userId="S::justine.wilson@sja.org.uk::cd635167-bbd3-4a7f-9fa7-49f7026615ce" providerId="AD" clId="Web-{C7CFFD91-0650-4DED-8FBE-D4A08307D06D}" dt="2020-08-11T09:25:15.241" v="255" actId="20577"/>
          <ac:spMkLst>
            <pc:docMk/>
            <pc:sldMk cId="3096519610" sldId="665"/>
            <ac:spMk id="9" creationId="{79A2F927-D6FB-4FA2-A7DD-CB55B39D73DD}"/>
          </ac:spMkLst>
        </pc:spChg>
      </pc:sldChg>
      <pc:sldChg chg="modSp">
        <pc:chgData name="Justine Wilson" userId="S::justine.wilson@sja.org.uk::cd635167-bbd3-4a7f-9fa7-49f7026615ce" providerId="AD" clId="Web-{C7CFFD91-0650-4DED-8FBE-D4A08307D06D}" dt="2020-08-11T09:25:19.725" v="258" actId="20577"/>
        <pc:sldMkLst>
          <pc:docMk/>
          <pc:sldMk cId="2986164618" sldId="760"/>
        </pc:sldMkLst>
        <pc:spChg chg="mod">
          <ac:chgData name="Justine Wilson" userId="S::justine.wilson@sja.org.uk::cd635167-bbd3-4a7f-9fa7-49f7026615ce" providerId="AD" clId="Web-{C7CFFD91-0650-4DED-8FBE-D4A08307D06D}" dt="2020-08-11T09:22:10.121" v="12" actId="14100"/>
          <ac:spMkLst>
            <pc:docMk/>
            <pc:sldMk cId="2986164618" sldId="760"/>
            <ac:spMk id="6" creationId="{FCA09447-FF05-483D-94D5-3847F3E1E64A}"/>
          </ac:spMkLst>
        </pc:spChg>
        <pc:spChg chg="mod">
          <ac:chgData name="Justine Wilson" userId="S::justine.wilson@sja.org.uk::cd635167-bbd3-4a7f-9fa7-49f7026615ce" providerId="AD" clId="Web-{C7CFFD91-0650-4DED-8FBE-D4A08307D06D}" dt="2020-08-11T09:25:19.725" v="258" actId="20577"/>
          <ac:spMkLst>
            <pc:docMk/>
            <pc:sldMk cId="2986164618" sldId="760"/>
            <ac:spMk id="9" creationId="{79A2F927-D6FB-4FA2-A7DD-CB55B39D73DD}"/>
          </ac:spMkLst>
        </pc:spChg>
      </pc:sldChg>
    </pc:docChg>
  </pc:docChgLst>
  <pc:docChgLst>
    <pc:chgData name="Sam Garnham" userId="ba4a3023-469b-47da-9b56-135bbb92583d" providerId="ADAL" clId="{2BDC4705-E863-4687-BDBE-F648F5C7DD35}"/>
    <pc:docChg chg="custSel addSld delSld modSld">
      <pc:chgData name="Sam Garnham" userId="ba4a3023-469b-47da-9b56-135bbb92583d" providerId="ADAL" clId="{2BDC4705-E863-4687-BDBE-F648F5C7DD35}" dt="2020-03-19T14:40:25.698" v="6" actId="2696"/>
      <pc:docMkLst>
        <pc:docMk/>
      </pc:docMkLst>
      <pc:sldChg chg="del">
        <pc:chgData name="Sam Garnham" userId="ba4a3023-469b-47da-9b56-135bbb92583d" providerId="ADAL" clId="{2BDC4705-E863-4687-BDBE-F648F5C7DD35}" dt="2020-03-17T12:20:55.344" v="0" actId="2696"/>
        <pc:sldMkLst>
          <pc:docMk/>
          <pc:sldMk cId="3507383715" sldId="398"/>
        </pc:sldMkLst>
      </pc:sldChg>
      <pc:sldChg chg="modSp add">
        <pc:chgData name="Sam Garnham" userId="ba4a3023-469b-47da-9b56-135bbb92583d" providerId="ADAL" clId="{2BDC4705-E863-4687-BDBE-F648F5C7DD35}" dt="2020-03-19T14:40:23.177" v="5" actId="27636"/>
        <pc:sldMkLst>
          <pc:docMk/>
          <pc:sldMk cId="2502411516" sldId="748"/>
        </pc:sldMkLst>
        <pc:spChg chg="mod">
          <ac:chgData name="Sam Garnham" userId="ba4a3023-469b-47da-9b56-135bbb92583d" providerId="ADAL" clId="{2BDC4705-E863-4687-BDBE-F648F5C7DD35}" dt="2020-03-19T14:40:23.177" v="5" actId="27636"/>
          <ac:spMkLst>
            <pc:docMk/>
            <pc:sldMk cId="2502411516" sldId="748"/>
            <ac:spMk id="20" creationId="{BDDC296C-C65F-4BAC-A15D-4F25AB295C3E}"/>
          </ac:spMkLst>
        </pc:spChg>
      </pc:sldChg>
      <pc:sldChg chg="del">
        <pc:chgData name="Sam Garnham" userId="ba4a3023-469b-47da-9b56-135bbb92583d" providerId="ADAL" clId="{2BDC4705-E863-4687-BDBE-F648F5C7DD35}" dt="2020-03-19T14:40:25.698" v="6" actId="2696"/>
        <pc:sldMkLst>
          <pc:docMk/>
          <pc:sldMk cId="2238300232" sldId="749"/>
        </pc:sldMkLst>
      </pc:sldChg>
      <pc:sldChg chg="modSp add del">
        <pc:chgData name="Sam Garnham" userId="ba4a3023-469b-47da-9b56-135bbb92583d" providerId="ADAL" clId="{2BDC4705-E863-4687-BDBE-F648F5C7DD35}" dt="2020-03-19T14:40:11.806" v="3" actId="2696"/>
        <pc:sldMkLst>
          <pc:docMk/>
          <pc:sldMk cId="3166087506" sldId="755"/>
        </pc:sldMkLst>
        <pc:spChg chg="mod">
          <ac:chgData name="Sam Garnham" userId="ba4a3023-469b-47da-9b56-135bbb92583d" providerId="ADAL" clId="{2BDC4705-E863-4687-BDBE-F648F5C7DD35}" dt="2020-03-19T14:40:09.017" v="2" actId="27636"/>
          <ac:spMkLst>
            <pc:docMk/>
            <pc:sldMk cId="3166087506" sldId="755"/>
            <ac:spMk id="22" creationId="{F2924F42-07F3-4B2D-9ACB-DE6B4A740A46}"/>
          </ac:spMkLst>
        </pc:spChg>
      </pc:sldChg>
    </pc:docChg>
  </pc:docChgLst>
  <pc:docChgLst>
    <pc:chgData name="Sam Garnham" userId="ba4a3023-469b-47da-9b56-135bbb92583d" providerId="ADAL" clId="{E64D8C0F-536E-44B5-A721-EE83C2CF45EC}"/>
    <pc:docChg chg="custSel modSld">
      <pc:chgData name="Sam Garnham" userId="ba4a3023-469b-47da-9b56-135bbb92583d" providerId="ADAL" clId="{E64D8C0F-536E-44B5-A721-EE83C2CF45EC}" dt="2020-03-06T10:48:22.161" v="0" actId="27636"/>
      <pc:docMkLst>
        <pc:docMk/>
      </pc:docMkLst>
      <pc:sldChg chg="modSp">
        <pc:chgData name="Sam Garnham" userId="ba4a3023-469b-47da-9b56-135bbb92583d" providerId="ADAL" clId="{E64D8C0F-536E-44B5-A721-EE83C2CF45EC}" dt="2020-03-06T10:48:22.161" v="0" actId="27636"/>
        <pc:sldMkLst>
          <pc:docMk/>
          <pc:sldMk cId="2238300232" sldId="749"/>
        </pc:sldMkLst>
        <pc:spChg chg="mod">
          <ac:chgData name="Sam Garnham" userId="ba4a3023-469b-47da-9b56-135bbb92583d" providerId="ADAL" clId="{E64D8C0F-536E-44B5-A721-EE83C2CF45EC}" dt="2020-03-06T10:48:22.161" v="0" actId="27636"/>
          <ac:spMkLst>
            <pc:docMk/>
            <pc:sldMk cId="2238300232" sldId="749"/>
            <ac:spMk id="25" creationId="{DA22C360-BD42-4A96-9F7E-9EF8DAEE075D}"/>
          </ac:spMkLst>
        </pc:spChg>
      </pc:sldChg>
    </pc:docChg>
  </pc:docChgLst>
  <pc:docChgLst>
    <pc:chgData name="Jodie Walsh2" userId="8f656482-1ee0-4981-a154-9528d7227717" providerId="ADAL" clId="{F3A76006-836D-4BE5-BBAA-B0928963172E}"/>
    <pc:docChg chg="undo custSel addSld delSld modSld delMainMaster">
      <pc:chgData name="Jodie Walsh2" userId="8f656482-1ee0-4981-a154-9528d7227717" providerId="ADAL" clId="{F3A76006-836D-4BE5-BBAA-B0928963172E}" dt="2020-08-25T11:10:30.887" v="126" actId="478"/>
      <pc:docMkLst>
        <pc:docMk/>
      </pc:docMkLst>
      <pc:sldChg chg="addSp delSp modSp">
        <pc:chgData name="Jodie Walsh2" userId="8f656482-1ee0-4981-a154-9528d7227717" providerId="ADAL" clId="{F3A76006-836D-4BE5-BBAA-B0928963172E}" dt="2020-08-25T11:10:30.887" v="126" actId="478"/>
        <pc:sldMkLst>
          <pc:docMk/>
          <pc:sldMk cId="3261700131" sldId="669"/>
        </pc:sldMkLst>
        <pc:spChg chg="mod">
          <ac:chgData name="Jodie Walsh2" userId="8f656482-1ee0-4981-a154-9528d7227717" providerId="ADAL" clId="{F3A76006-836D-4BE5-BBAA-B0928963172E}" dt="2020-08-25T11:09:22.048" v="70" actId="1037"/>
          <ac:spMkLst>
            <pc:docMk/>
            <pc:sldMk cId="3261700131" sldId="669"/>
            <ac:spMk id="2" creationId="{D85D35D8-3E55-4C8B-B515-361A659ADEBA}"/>
          </ac:spMkLst>
        </pc:spChg>
        <pc:spChg chg="mod">
          <ac:chgData name="Jodie Walsh2" userId="8f656482-1ee0-4981-a154-9528d7227717" providerId="ADAL" clId="{F3A76006-836D-4BE5-BBAA-B0928963172E}" dt="2020-08-25T11:09:57.154" v="75" actId="14100"/>
          <ac:spMkLst>
            <pc:docMk/>
            <pc:sldMk cId="3261700131" sldId="669"/>
            <ac:spMk id="14" creationId="{08D43092-831E-483A-B2B8-83E708FA5621}"/>
          </ac:spMkLst>
        </pc:spChg>
        <pc:spChg chg="mod">
          <ac:chgData name="Jodie Walsh2" userId="8f656482-1ee0-4981-a154-9528d7227717" providerId="ADAL" clId="{F3A76006-836D-4BE5-BBAA-B0928963172E}" dt="2020-08-25T11:10:29.058" v="125" actId="1076"/>
          <ac:spMkLst>
            <pc:docMk/>
            <pc:sldMk cId="3261700131" sldId="669"/>
            <ac:spMk id="19" creationId="{FFFB86F4-3839-4EE6-90C5-481C563E6550}"/>
          </ac:spMkLst>
        </pc:spChg>
        <pc:spChg chg="mod">
          <ac:chgData name="Jodie Walsh2" userId="8f656482-1ee0-4981-a154-9528d7227717" providerId="ADAL" clId="{F3A76006-836D-4BE5-BBAA-B0928963172E}" dt="2020-08-25T11:10:24.627" v="124" actId="1035"/>
          <ac:spMkLst>
            <pc:docMk/>
            <pc:sldMk cId="3261700131" sldId="669"/>
            <ac:spMk id="20" creationId="{7545069E-C000-41B9-A5AB-A89ADCBC78B8}"/>
          </ac:spMkLst>
        </pc:spChg>
        <pc:picChg chg="mod">
          <ac:chgData name="Jodie Walsh2" userId="8f656482-1ee0-4981-a154-9528d7227717" providerId="ADAL" clId="{F3A76006-836D-4BE5-BBAA-B0928963172E}" dt="2020-08-25T11:09:59.006" v="76" actId="1076"/>
          <ac:picMkLst>
            <pc:docMk/>
            <pc:sldMk cId="3261700131" sldId="669"/>
            <ac:picMk id="13" creationId="{4B8C0533-4D33-4823-B239-77F52FB6E226}"/>
          </ac:picMkLst>
        </pc:picChg>
        <pc:cxnChg chg="add del mod">
          <ac:chgData name="Jodie Walsh2" userId="8f656482-1ee0-4981-a154-9528d7227717" providerId="ADAL" clId="{F3A76006-836D-4BE5-BBAA-B0928963172E}" dt="2020-08-25T11:10:30.887" v="126" actId="478"/>
          <ac:cxnSpMkLst>
            <pc:docMk/>
            <pc:sldMk cId="3261700131" sldId="669"/>
            <ac:cxnSpMk id="9" creationId="{808AC142-688E-47C8-835F-F8EFDDC1A2C8}"/>
          </ac:cxnSpMkLst>
        </pc:cxnChg>
      </pc:sldChg>
      <pc:sldChg chg="addSp modSp">
        <pc:chgData name="Jodie Walsh2" userId="8f656482-1ee0-4981-a154-9528d7227717" providerId="ADAL" clId="{F3A76006-836D-4BE5-BBAA-B0928963172E}" dt="2020-08-19T12:18:22.222" v="42" actId="14100"/>
        <pc:sldMkLst>
          <pc:docMk/>
          <pc:sldMk cId="2502411516" sldId="748"/>
        </pc:sldMkLst>
        <pc:spChg chg="add mod">
          <ac:chgData name="Jodie Walsh2" userId="8f656482-1ee0-4981-a154-9528d7227717" providerId="ADAL" clId="{F3A76006-836D-4BE5-BBAA-B0928963172E}" dt="2020-08-19T12:18:02.227" v="36" actId="208"/>
          <ac:spMkLst>
            <pc:docMk/>
            <pc:sldMk cId="2502411516" sldId="748"/>
            <ac:spMk id="2" creationId="{24C060AB-CAF1-4921-A4E3-C077045CC47B}"/>
          </ac:spMkLst>
        </pc:spChg>
        <pc:spChg chg="mod">
          <ac:chgData name="Jodie Walsh2" userId="8f656482-1ee0-4981-a154-9528d7227717" providerId="ADAL" clId="{F3A76006-836D-4BE5-BBAA-B0928963172E}" dt="2020-08-19T12:17:29.712" v="15" actId="14100"/>
          <ac:spMkLst>
            <pc:docMk/>
            <pc:sldMk cId="2502411516" sldId="748"/>
            <ac:spMk id="14" creationId="{EE1A76CC-121A-48F3-95C7-2C51CF8FE895}"/>
          </ac:spMkLst>
        </pc:spChg>
        <pc:spChg chg="mod">
          <ac:chgData name="Jodie Walsh2" userId="8f656482-1ee0-4981-a154-9528d7227717" providerId="ADAL" clId="{F3A76006-836D-4BE5-BBAA-B0928963172E}" dt="2020-08-19T12:17:32.367" v="16" actId="14100"/>
          <ac:spMkLst>
            <pc:docMk/>
            <pc:sldMk cId="2502411516" sldId="748"/>
            <ac:spMk id="19" creationId="{F6BE1EFF-F370-4687-81CA-AF64324D5E75}"/>
          </ac:spMkLst>
        </pc:spChg>
        <pc:spChg chg="mod">
          <ac:chgData name="Jodie Walsh2" userId="8f656482-1ee0-4981-a154-9528d7227717" providerId="ADAL" clId="{F3A76006-836D-4BE5-BBAA-B0928963172E}" dt="2020-08-19T12:18:22.222" v="42" actId="14100"/>
          <ac:spMkLst>
            <pc:docMk/>
            <pc:sldMk cId="2502411516" sldId="748"/>
            <ac:spMk id="20" creationId="{BDDC296C-C65F-4BAC-A15D-4F25AB295C3E}"/>
          </ac:spMkLst>
        </pc:spChg>
        <pc:spChg chg="mod">
          <ac:chgData name="Jodie Walsh2" userId="8f656482-1ee0-4981-a154-9528d7227717" providerId="ADAL" clId="{F3A76006-836D-4BE5-BBAA-B0928963172E}" dt="2020-08-19T12:17:37.820" v="27" actId="1036"/>
          <ac:spMkLst>
            <pc:docMk/>
            <pc:sldMk cId="2502411516" sldId="748"/>
            <ac:spMk id="21" creationId="{0C429D3B-B8B3-4E43-8FBD-5C7E4A95BC6C}"/>
          </ac:spMkLst>
        </pc:spChg>
        <pc:spChg chg="mod">
          <ac:chgData name="Jodie Walsh2" userId="8f656482-1ee0-4981-a154-9528d7227717" providerId="ADAL" clId="{F3A76006-836D-4BE5-BBAA-B0928963172E}" dt="2020-08-19T12:17:37.820" v="27" actId="1036"/>
          <ac:spMkLst>
            <pc:docMk/>
            <pc:sldMk cId="2502411516" sldId="748"/>
            <ac:spMk id="22" creationId="{FF0315CA-DAFB-487C-B4D9-302ADAE296F9}"/>
          </ac:spMkLst>
        </pc:spChg>
        <pc:spChg chg="mod">
          <ac:chgData name="Jodie Walsh2" userId="8f656482-1ee0-4981-a154-9528d7227717" providerId="ADAL" clId="{F3A76006-836D-4BE5-BBAA-B0928963172E}" dt="2020-08-19T12:17:37.820" v="27" actId="1036"/>
          <ac:spMkLst>
            <pc:docMk/>
            <pc:sldMk cId="2502411516" sldId="748"/>
            <ac:spMk id="23" creationId="{C104D7D9-D592-4781-839F-B04E2D15D8B8}"/>
          </ac:spMkLst>
        </pc:spChg>
        <pc:spChg chg="mod">
          <ac:chgData name="Jodie Walsh2" userId="8f656482-1ee0-4981-a154-9528d7227717" providerId="ADAL" clId="{F3A76006-836D-4BE5-BBAA-B0928963172E}" dt="2020-08-19T12:17:37.820" v="27" actId="1036"/>
          <ac:spMkLst>
            <pc:docMk/>
            <pc:sldMk cId="2502411516" sldId="748"/>
            <ac:spMk id="24" creationId="{BB91B721-174B-445A-A78E-1C46EB2CD8A8}"/>
          </ac:spMkLst>
        </pc:spChg>
        <pc:spChg chg="mod">
          <ac:chgData name="Jodie Walsh2" userId="8f656482-1ee0-4981-a154-9528d7227717" providerId="ADAL" clId="{F3A76006-836D-4BE5-BBAA-B0928963172E}" dt="2020-08-19T12:17:37.820" v="27" actId="1036"/>
          <ac:spMkLst>
            <pc:docMk/>
            <pc:sldMk cId="2502411516" sldId="748"/>
            <ac:spMk id="25" creationId="{5F570847-296F-4112-97A2-A0D1AE9385F9}"/>
          </ac:spMkLst>
        </pc:spChg>
        <pc:spChg chg="mod">
          <ac:chgData name="Jodie Walsh2" userId="8f656482-1ee0-4981-a154-9528d7227717" providerId="ADAL" clId="{F3A76006-836D-4BE5-BBAA-B0928963172E}" dt="2020-08-19T12:17:37.820" v="27" actId="1036"/>
          <ac:spMkLst>
            <pc:docMk/>
            <pc:sldMk cId="2502411516" sldId="748"/>
            <ac:spMk id="26" creationId="{ED119951-2393-49CC-AB61-8105973E471C}"/>
          </ac:spMkLst>
        </pc:spChg>
        <pc:picChg chg="mod">
          <ac:chgData name="Jodie Walsh2" userId="8f656482-1ee0-4981-a154-9528d7227717" providerId="ADAL" clId="{F3A76006-836D-4BE5-BBAA-B0928963172E}" dt="2020-08-19T12:17:52.392" v="32" actId="1076"/>
          <ac:picMkLst>
            <pc:docMk/>
            <pc:sldMk cId="2502411516" sldId="748"/>
            <ac:picMk id="5" creationId="{3E8CD16F-36D5-4EBD-A584-80910C02580F}"/>
          </ac:picMkLst>
        </pc:picChg>
        <pc:picChg chg="mod">
          <ac:chgData name="Jodie Walsh2" userId="8f656482-1ee0-4981-a154-9528d7227717" providerId="ADAL" clId="{F3A76006-836D-4BE5-BBAA-B0928963172E}" dt="2020-08-19T12:17:53.055" v="33" actId="1076"/>
          <ac:picMkLst>
            <pc:docMk/>
            <pc:sldMk cId="2502411516" sldId="748"/>
            <ac:picMk id="7" creationId="{D06087D2-4D78-428F-9550-BD117FE0C89A}"/>
          </ac:picMkLst>
        </pc:picChg>
        <pc:picChg chg="mod">
          <ac:chgData name="Jodie Walsh2" userId="8f656482-1ee0-4981-a154-9528d7227717" providerId="ADAL" clId="{F3A76006-836D-4BE5-BBAA-B0928963172E}" dt="2020-08-19T12:17:51.999" v="31" actId="1076"/>
          <ac:picMkLst>
            <pc:docMk/>
            <pc:sldMk cId="2502411516" sldId="748"/>
            <ac:picMk id="9" creationId="{64AAD033-B823-45D9-A24D-C14C70B2B180}"/>
          </ac:picMkLst>
        </pc:picChg>
      </pc:sldChg>
      <pc:sldChg chg="modSp">
        <pc:chgData name="Jodie Walsh2" userId="8f656482-1ee0-4981-a154-9528d7227717" providerId="ADAL" clId="{F3A76006-836D-4BE5-BBAA-B0928963172E}" dt="2020-08-25T11:08:55.988" v="67" actId="27107"/>
        <pc:sldMkLst>
          <pc:docMk/>
          <pc:sldMk cId="646770901" sldId="756"/>
        </pc:sldMkLst>
        <pc:spChg chg="mod">
          <ac:chgData name="Jodie Walsh2" userId="8f656482-1ee0-4981-a154-9528d7227717" providerId="ADAL" clId="{F3A76006-836D-4BE5-BBAA-B0928963172E}" dt="2020-08-25T11:08:55.988" v="67" actId="27107"/>
          <ac:spMkLst>
            <pc:docMk/>
            <pc:sldMk cId="646770901" sldId="756"/>
            <ac:spMk id="9" creationId="{CFD0C147-9927-4DFE-9102-08676B9AB1CD}"/>
          </ac:spMkLst>
        </pc:spChg>
      </pc:sldChg>
      <pc:sldChg chg="modSp">
        <pc:chgData name="Jodie Walsh2" userId="8f656482-1ee0-4981-a154-9528d7227717" providerId="ADAL" clId="{F3A76006-836D-4BE5-BBAA-B0928963172E}" dt="2020-08-19T12:27:07.851" v="66" actId="1076"/>
        <pc:sldMkLst>
          <pc:docMk/>
          <pc:sldMk cId="813022847" sldId="758"/>
        </pc:sldMkLst>
        <pc:picChg chg="mod">
          <ac:chgData name="Jodie Walsh2" userId="8f656482-1ee0-4981-a154-9528d7227717" providerId="ADAL" clId="{F3A76006-836D-4BE5-BBAA-B0928963172E}" dt="2020-08-19T12:27:07.851" v="66" actId="1076"/>
          <ac:picMkLst>
            <pc:docMk/>
            <pc:sldMk cId="813022847" sldId="758"/>
            <ac:picMk id="7" creationId="{51F09C2F-DA88-400E-A82F-326D469C5557}"/>
          </ac:picMkLst>
        </pc:picChg>
      </pc:sldChg>
      <pc:sldChg chg="del">
        <pc:chgData name="Jodie Walsh2" userId="8f656482-1ee0-4981-a154-9528d7227717" providerId="ADAL" clId="{F3A76006-836D-4BE5-BBAA-B0928963172E}" dt="2020-08-19T12:26:02.601" v="44" actId="2696"/>
        <pc:sldMkLst>
          <pc:docMk/>
          <pc:sldMk cId="1223303669" sldId="844"/>
        </pc:sldMkLst>
      </pc:sldChg>
      <pc:sldChg chg="modSp">
        <pc:chgData name="Jodie Walsh2" userId="8f656482-1ee0-4981-a154-9528d7227717" providerId="ADAL" clId="{F3A76006-836D-4BE5-BBAA-B0928963172E}" dt="2020-08-19T12:26:34.151" v="65" actId="1076"/>
        <pc:sldMkLst>
          <pc:docMk/>
          <pc:sldMk cId="3160813612" sldId="845"/>
        </pc:sldMkLst>
        <pc:spChg chg="mod">
          <ac:chgData name="Jodie Walsh2" userId="8f656482-1ee0-4981-a154-9528d7227717" providerId="ADAL" clId="{F3A76006-836D-4BE5-BBAA-B0928963172E}" dt="2020-08-19T12:26:29.837" v="63" actId="14100"/>
          <ac:spMkLst>
            <pc:docMk/>
            <pc:sldMk cId="3160813612" sldId="845"/>
            <ac:spMk id="2" creationId="{8E5033B3-2916-4029-8A3D-5E50E74006D4}"/>
          </ac:spMkLst>
        </pc:spChg>
        <pc:grpChg chg="mod">
          <ac:chgData name="Jodie Walsh2" userId="8f656482-1ee0-4981-a154-9528d7227717" providerId="ADAL" clId="{F3A76006-836D-4BE5-BBAA-B0928963172E}" dt="2020-08-19T12:26:32.098" v="64" actId="1076"/>
          <ac:grpSpMkLst>
            <pc:docMk/>
            <pc:sldMk cId="3160813612" sldId="845"/>
            <ac:grpSpMk id="15" creationId="{C13C0CB0-ACA8-4C0E-B1D6-3A9F6F1AA3C9}"/>
          </ac:grpSpMkLst>
        </pc:grpChg>
        <pc:picChg chg="mod">
          <ac:chgData name="Jodie Walsh2" userId="8f656482-1ee0-4981-a154-9528d7227717" providerId="ADAL" clId="{F3A76006-836D-4BE5-BBAA-B0928963172E}" dt="2020-08-19T12:26:34.151" v="65" actId="1076"/>
          <ac:picMkLst>
            <pc:docMk/>
            <pc:sldMk cId="3160813612" sldId="845"/>
            <ac:picMk id="33" creationId="{C988C155-018A-471A-B1B7-FF4FC050FCDE}"/>
          </ac:picMkLst>
        </pc:picChg>
      </pc:sldChg>
      <pc:sldChg chg="add">
        <pc:chgData name="Jodie Walsh2" userId="8f656482-1ee0-4981-a154-9528d7227717" providerId="ADAL" clId="{F3A76006-836D-4BE5-BBAA-B0928963172E}" dt="2020-08-19T12:26:00.357" v="43"/>
        <pc:sldMkLst>
          <pc:docMk/>
          <pc:sldMk cId="2633986476" sldId="846"/>
        </pc:sldMkLst>
      </pc:sldChg>
      <pc:sldMasterChg chg="del delSldLayout">
        <pc:chgData name="Jodie Walsh2" userId="8f656482-1ee0-4981-a154-9528d7227717" providerId="ADAL" clId="{F3A76006-836D-4BE5-BBAA-B0928963172E}" dt="2020-08-19T12:26:02.758" v="60" actId="2696"/>
        <pc:sldMasterMkLst>
          <pc:docMk/>
          <pc:sldMasterMk cId="2056546671" sldId="2147483666"/>
        </pc:sldMasterMkLst>
        <pc:sldLayoutChg chg="del">
          <pc:chgData name="Jodie Walsh2" userId="8f656482-1ee0-4981-a154-9528d7227717" providerId="ADAL" clId="{F3A76006-836D-4BE5-BBAA-B0928963172E}" dt="2020-08-19T12:26:02.604" v="45" actId="2696"/>
          <pc:sldLayoutMkLst>
            <pc:docMk/>
            <pc:sldMasterMk cId="2056546671" sldId="2147483666"/>
            <pc:sldLayoutMk cId="574404791" sldId="2147483667"/>
          </pc:sldLayoutMkLst>
        </pc:sldLayoutChg>
        <pc:sldLayoutChg chg="del">
          <pc:chgData name="Jodie Walsh2" userId="8f656482-1ee0-4981-a154-9528d7227717" providerId="ADAL" clId="{F3A76006-836D-4BE5-BBAA-B0928963172E}" dt="2020-08-19T12:26:02.606" v="46" actId="2696"/>
          <pc:sldLayoutMkLst>
            <pc:docMk/>
            <pc:sldMasterMk cId="2056546671" sldId="2147483666"/>
            <pc:sldLayoutMk cId="2002288765" sldId="2147483668"/>
          </pc:sldLayoutMkLst>
        </pc:sldLayoutChg>
        <pc:sldLayoutChg chg="del">
          <pc:chgData name="Jodie Walsh2" userId="8f656482-1ee0-4981-a154-9528d7227717" providerId="ADAL" clId="{F3A76006-836D-4BE5-BBAA-B0928963172E}" dt="2020-08-19T12:26:02.607" v="47" actId="2696"/>
          <pc:sldLayoutMkLst>
            <pc:docMk/>
            <pc:sldMasterMk cId="2056546671" sldId="2147483666"/>
            <pc:sldLayoutMk cId="136788728" sldId="2147483669"/>
          </pc:sldLayoutMkLst>
        </pc:sldLayoutChg>
        <pc:sldLayoutChg chg="del">
          <pc:chgData name="Jodie Walsh2" userId="8f656482-1ee0-4981-a154-9528d7227717" providerId="ADAL" clId="{F3A76006-836D-4BE5-BBAA-B0928963172E}" dt="2020-08-19T12:26:02.608" v="48" actId="2696"/>
          <pc:sldLayoutMkLst>
            <pc:docMk/>
            <pc:sldMasterMk cId="2056546671" sldId="2147483666"/>
            <pc:sldLayoutMk cId="4005372339" sldId="2147483670"/>
          </pc:sldLayoutMkLst>
        </pc:sldLayoutChg>
        <pc:sldLayoutChg chg="del">
          <pc:chgData name="Jodie Walsh2" userId="8f656482-1ee0-4981-a154-9528d7227717" providerId="ADAL" clId="{F3A76006-836D-4BE5-BBAA-B0928963172E}" dt="2020-08-19T12:26:02.610" v="49" actId="2696"/>
          <pc:sldLayoutMkLst>
            <pc:docMk/>
            <pc:sldMasterMk cId="2056546671" sldId="2147483666"/>
            <pc:sldLayoutMk cId="3202904509" sldId="2147483671"/>
          </pc:sldLayoutMkLst>
        </pc:sldLayoutChg>
        <pc:sldLayoutChg chg="del">
          <pc:chgData name="Jodie Walsh2" userId="8f656482-1ee0-4981-a154-9528d7227717" providerId="ADAL" clId="{F3A76006-836D-4BE5-BBAA-B0928963172E}" dt="2020-08-19T12:26:02.615" v="50" actId="2696"/>
          <pc:sldLayoutMkLst>
            <pc:docMk/>
            <pc:sldMasterMk cId="2056546671" sldId="2147483666"/>
            <pc:sldLayoutMk cId="1785285906" sldId="2147483672"/>
          </pc:sldLayoutMkLst>
        </pc:sldLayoutChg>
        <pc:sldLayoutChg chg="del">
          <pc:chgData name="Jodie Walsh2" userId="8f656482-1ee0-4981-a154-9528d7227717" providerId="ADAL" clId="{F3A76006-836D-4BE5-BBAA-B0928963172E}" dt="2020-08-19T12:26:02.617" v="51" actId="2696"/>
          <pc:sldLayoutMkLst>
            <pc:docMk/>
            <pc:sldMasterMk cId="2056546671" sldId="2147483666"/>
            <pc:sldLayoutMk cId="3311109464" sldId="2147483673"/>
          </pc:sldLayoutMkLst>
        </pc:sldLayoutChg>
        <pc:sldLayoutChg chg="del">
          <pc:chgData name="Jodie Walsh2" userId="8f656482-1ee0-4981-a154-9528d7227717" providerId="ADAL" clId="{F3A76006-836D-4BE5-BBAA-B0928963172E}" dt="2020-08-19T12:26:02.653" v="52" actId="2696"/>
          <pc:sldLayoutMkLst>
            <pc:docMk/>
            <pc:sldMasterMk cId="2056546671" sldId="2147483666"/>
            <pc:sldLayoutMk cId="653089433" sldId="2147483674"/>
          </pc:sldLayoutMkLst>
        </pc:sldLayoutChg>
        <pc:sldLayoutChg chg="del">
          <pc:chgData name="Jodie Walsh2" userId="8f656482-1ee0-4981-a154-9528d7227717" providerId="ADAL" clId="{F3A76006-836D-4BE5-BBAA-B0928963172E}" dt="2020-08-19T12:26:02.674" v="53" actId="2696"/>
          <pc:sldLayoutMkLst>
            <pc:docMk/>
            <pc:sldMasterMk cId="2056546671" sldId="2147483666"/>
            <pc:sldLayoutMk cId="2813108840" sldId="2147483675"/>
          </pc:sldLayoutMkLst>
        </pc:sldLayoutChg>
        <pc:sldLayoutChg chg="del">
          <pc:chgData name="Jodie Walsh2" userId="8f656482-1ee0-4981-a154-9528d7227717" providerId="ADAL" clId="{F3A76006-836D-4BE5-BBAA-B0928963172E}" dt="2020-08-19T12:26:02.703" v="54" actId="2696"/>
          <pc:sldLayoutMkLst>
            <pc:docMk/>
            <pc:sldMasterMk cId="2056546671" sldId="2147483666"/>
            <pc:sldLayoutMk cId="3206544868" sldId="2147483676"/>
          </pc:sldLayoutMkLst>
        </pc:sldLayoutChg>
        <pc:sldLayoutChg chg="del">
          <pc:chgData name="Jodie Walsh2" userId="8f656482-1ee0-4981-a154-9528d7227717" providerId="ADAL" clId="{F3A76006-836D-4BE5-BBAA-B0928963172E}" dt="2020-08-19T12:26:02.725" v="55" actId="2696"/>
          <pc:sldLayoutMkLst>
            <pc:docMk/>
            <pc:sldMasterMk cId="2056546671" sldId="2147483666"/>
            <pc:sldLayoutMk cId="3661953695" sldId="2147483677"/>
          </pc:sldLayoutMkLst>
        </pc:sldLayoutChg>
        <pc:sldLayoutChg chg="del">
          <pc:chgData name="Jodie Walsh2" userId="8f656482-1ee0-4981-a154-9528d7227717" providerId="ADAL" clId="{F3A76006-836D-4BE5-BBAA-B0928963172E}" dt="2020-08-19T12:26:02.727" v="56" actId="2696"/>
          <pc:sldLayoutMkLst>
            <pc:docMk/>
            <pc:sldMasterMk cId="2056546671" sldId="2147483666"/>
            <pc:sldLayoutMk cId="2799552808" sldId="2147483678"/>
          </pc:sldLayoutMkLst>
        </pc:sldLayoutChg>
        <pc:sldLayoutChg chg="del">
          <pc:chgData name="Jodie Walsh2" userId="8f656482-1ee0-4981-a154-9528d7227717" providerId="ADAL" clId="{F3A76006-836D-4BE5-BBAA-B0928963172E}" dt="2020-08-19T12:26:02.753" v="57" actId="2696"/>
          <pc:sldLayoutMkLst>
            <pc:docMk/>
            <pc:sldMasterMk cId="2056546671" sldId="2147483666"/>
            <pc:sldLayoutMk cId="3314449672" sldId="2147483679"/>
          </pc:sldLayoutMkLst>
        </pc:sldLayoutChg>
        <pc:sldLayoutChg chg="del">
          <pc:chgData name="Jodie Walsh2" userId="8f656482-1ee0-4981-a154-9528d7227717" providerId="ADAL" clId="{F3A76006-836D-4BE5-BBAA-B0928963172E}" dt="2020-08-19T12:26:02.754" v="58" actId="2696"/>
          <pc:sldLayoutMkLst>
            <pc:docMk/>
            <pc:sldMasterMk cId="2056546671" sldId="2147483666"/>
            <pc:sldLayoutMk cId="1209267837" sldId="2147483680"/>
          </pc:sldLayoutMkLst>
        </pc:sldLayoutChg>
        <pc:sldLayoutChg chg="del">
          <pc:chgData name="Jodie Walsh2" userId="8f656482-1ee0-4981-a154-9528d7227717" providerId="ADAL" clId="{F3A76006-836D-4BE5-BBAA-B0928963172E}" dt="2020-08-19T12:26:02.755" v="59" actId="2696"/>
          <pc:sldLayoutMkLst>
            <pc:docMk/>
            <pc:sldMasterMk cId="2056546671" sldId="2147483666"/>
            <pc:sldLayoutMk cId="2521533508" sldId="2147483681"/>
          </pc:sldLayoutMkLst>
        </pc:sldLayoutChg>
      </pc:sldMasterChg>
    </pc:docChg>
  </pc:docChgLst>
  <pc:docChgLst>
    <pc:chgData name="Jodie Walsh2" userId="8f656482-1ee0-4981-a154-9528d7227717" providerId="ADAL" clId="{5DF2FF5A-82EF-4D69-B5C3-738BD5F2A98B}"/>
    <pc:docChg chg="modSld">
      <pc:chgData name="Jodie Walsh2" userId="8f656482-1ee0-4981-a154-9528d7227717" providerId="ADAL" clId="{5DF2FF5A-82EF-4D69-B5C3-738BD5F2A98B}" dt="2021-02-22T13:35:16.680" v="0"/>
      <pc:docMkLst>
        <pc:docMk/>
      </pc:docMkLst>
      <pc:sldChg chg="addSp modSp">
        <pc:chgData name="Jodie Walsh2" userId="8f656482-1ee0-4981-a154-9528d7227717" providerId="ADAL" clId="{5DF2FF5A-82EF-4D69-B5C3-738BD5F2A98B}" dt="2021-02-22T13:35:16.680" v="0"/>
        <pc:sldMkLst>
          <pc:docMk/>
          <pc:sldMk cId="3199948157" sldId="652"/>
        </pc:sldMkLst>
        <pc:picChg chg="add mod">
          <ac:chgData name="Jodie Walsh2" userId="8f656482-1ee0-4981-a154-9528d7227717" providerId="ADAL" clId="{5DF2FF5A-82EF-4D69-B5C3-738BD5F2A98B}" dt="2021-02-22T13:35:16.680" v="0"/>
          <ac:picMkLst>
            <pc:docMk/>
            <pc:sldMk cId="3199948157" sldId="652"/>
            <ac:picMk id="10" creationId="{13CD37E3-9A05-4260-8305-E72414901BF4}"/>
          </ac:picMkLst>
        </pc:picChg>
      </pc:sldChg>
    </pc:docChg>
  </pc:docChgLst>
  <pc:docChgLst>
    <pc:chgData name="Jodie Walsh2" userId="S::jodie.walsh2@sja.org.uk::8f656482-1ee0-4981-a154-9528d7227717" providerId="AD" clId="Web-{F335CFD4-EC0A-8A47-9B45-8013397307FC}"/>
    <pc:docChg chg="modSld">
      <pc:chgData name="Jodie Walsh2" userId="S::jodie.walsh2@sja.org.uk::8f656482-1ee0-4981-a154-9528d7227717" providerId="AD" clId="Web-{F335CFD4-EC0A-8A47-9B45-8013397307FC}" dt="2020-02-10T11:39:33.695" v="0"/>
      <pc:docMkLst>
        <pc:docMk/>
      </pc:docMkLst>
      <pc:sldChg chg="modNotes">
        <pc:chgData name="Jodie Walsh2" userId="S::jodie.walsh2@sja.org.uk::8f656482-1ee0-4981-a154-9528d7227717" providerId="AD" clId="Web-{F335CFD4-EC0A-8A47-9B45-8013397307FC}" dt="2020-02-10T11:39:33.695" v="0"/>
        <pc:sldMkLst>
          <pc:docMk/>
          <pc:sldMk cId="281358155" sldId="656"/>
        </pc:sldMkLst>
      </pc:sldChg>
    </pc:docChg>
  </pc:docChgLst>
  <pc:docChgLst>
    <pc:chgData name="Justine Wilson" userId="S::justine.wilson@sja.org.uk::cd635167-bbd3-4a7f-9fa7-49f7026615ce" providerId="AD" clId="Web-{E4982BC0-DEC1-469A-A375-5035AA47ABF6}"/>
    <pc:docChg chg="modSld">
      <pc:chgData name="Justine Wilson" userId="S::justine.wilson@sja.org.uk::cd635167-bbd3-4a7f-9fa7-49f7026615ce" providerId="AD" clId="Web-{E4982BC0-DEC1-469A-A375-5035AA47ABF6}" dt="2020-08-19T11:42:30.809" v="18" actId="20577"/>
      <pc:docMkLst>
        <pc:docMk/>
      </pc:docMkLst>
      <pc:sldChg chg="modSp">
        <pc:chgData name="Justine Wilson" userId="S::justine.wilson@sja.org.uk::cd635167-bbd3-4a7f-9fa7-49f7026615ce" providerId="AD" clId="Web-{E4982BC0-DEC1-469A-A375-5035AA47ABF6}" dt="2020-08-19T11:42:26.153" v="15" actId="20577"/>
        <pc:sldMkLst>
          <pc:docMk/>
          <pc:sldMk cId="646770901" sldId="756"/>
        </pc:sldMkLst>
        <pc:spChg chg="mod">
          <ac:chgData name="Justine Wilson" userId="S::justine.wilson@sja.org.uk::cd635167-bbd3-4a7f-9fa7-49f7026615ce" providerId="AD" clId="Web-{E4982BC0-DEC1-469A-A375-5035AA47ABF6}" dt="2020-08-19T11:42:26.153" v="15" actId="20577"/>
          <ac:spMkLst>
            <pc:docMk/>
            <pc:sldMk cId="646770901" sldId="756"/>
            <ac:spMk id="9" creationId="{CFD0C147-9927-4DFE-9102-08676B9AB1CD}"/>
          </ac:spMkLst>
        </pc:spChg>
      </pc:sldChg>
    </pc:docChg>
  </pc:docChgLst>
  <pc:docChgLst>
    <pc:chgData name="Sam Garnham" userId="S::sam.garnham@sja.org.uk::ba4a3023-469b-47da-9b56-135bbb92583d" providerId="AD" clId="Web-{ECD18AAB-32F5-7C37-99F7-542FB765F892}"/>
    <pc:docChg chg="addSld delSld">
      <pc:chgData name="Sam Garnham" userId="S::sam.garnham@sja.org.uk::ba4a3023-469b-47da-9b56-135bbb92583d" providerId="AD" clId="Web-{ECD18AAB-32F5-7C37-99F7-542FB765F892}" dt="2020-02-04T14:41:22.208" v="1"/>
      <pc:docMkLst>
        <pc:docMk/>
      </pc:docMkLst>
      <pc:sldChg chg="add replId">
        <pc:chgData name="Sam Garnham" userId="S::sam.garnham@sja.org.uk::ba4a3023-469b-47da-9b56-135bbb92583d" providerId="AD" clId="Web-{ECD18AAB-32F5-7C37-99F7-542FB765F892}" dt="2020-02-04T14:41:08.770" v="0"/>
        <pc:sldMkLst>
          <pc:docMk/>
          <pc:sldMk cId="2986164618" sldId="760"/>
        </pc:sldMkLst>
      </pc:sldChg>
    </pc:docChg>
  </pc:docChgLst>
  <pc:docChgLst>
    <pc:chgData name="Justine Wilson" userId="S::justine.wilson@sja.org.uk::cd635167-bbd3-4a7f-9fa7-49f7026615ce" providerId="AD" clId="Web-{94BCA231-3044-4406-86C4-A2B8E80891D7}"/>
    <pc:docChg chg="modSld">
      <pc:chgData name="Justine Wilson" userId="S::justine.wilson@sja.org.uk::cd635167-bbd3-4a7f-9fa7-49f7026615ce" providerId="AD" clId="Web-{94BCA231-3044-4406-86C4-A2B8E80891D7}" dt="2020-08-19T10:29:06.765" v="0" actId="14100"/>
      <pc:docMkLst>
        <pc:docMk/>
      </pc:docMkLst>
      <pc:sldChg chg="modSp">
        <pc:chgData name="Justine Wilson" userId="S::justine.wilson@sja.org.uk::cd635167-bbd3-4a7f-9fa7-49f7026615ce" providerId="AD" clId="Web-{94BCA231-3044-4406-86C4-A2B8E80891D7}" dt="2020-08-19T10:29:06.765" v="0" actId="14100"/>
        <pc:sldMkLst>
          <pc:docMk/>
          <pc:sldMk cId="2502411516" sldId="748"/>
        </pc:sldMkLst>
        <pc:spChg chg="mod">
          <ac:chgData name="Justine Wilson" userId="S::justine.wilson@sja.org.uk::cd635167-bbd3-4a7f-9fa7-49f7026615ce" providerId="AD" clId="Web-{94BCA231-3044-4406-86C4-A2B8E80891D7}" dt="2020-08-19T10:29:06.765" v="0" actId="14100"/>
          <ac:spMkLst>
            <pc:docMk/>
            <pc:sldMk cId="2502411516" sldId="748"/>
            <ac:spMk id="19" creationId="{F6BE1EFF-F370-4687-81CA-AF64324D5E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2446" tIns="46223" rIns="92446" bIns="46223" rtlCol="0"/>
          <a:lstStyle>
            <a:lvl1pPr algn="r">
              <a:defRPr sz="1200"/>
            </a:lvl1pPr>
          </a:lstStyle>
          <a:p>
            <a:fld id="{C06846B6-084C-4935-A06D-FAEC1EF33182}" type="datetimeFigureOut">
              <a:rPr lang="en-GB" smtClean="0"/>
              <a:t>22/02/2021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2446" tIns="46223" rIns="92446" bIns="46223"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2446" tIns="46223" rIns="92446" bIns="46223"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2446" tIns="46223" rIns="92446" bIns="46223" rtlCol="0"/>
          <a:lstStyle>
            <a:lvl1pPr algn="r">
              <a:defRPr sz="1200"/>
            </a:lvl1pPr>
          </a:lstStyle>
          <a:p>
            <a:fld id="{E49482F6-ED0E-4BED-A21E-1F635A7CCD86}" type="datetimeFigureOut">
              <a:rPr lang="en-GB" smtClean="0"/>
              <a:t>22/02/2021</a:t>
            </a:fld>
            <a:endParaRPr lang="en-GB"/>
          </a:p>
        </p:txBody>
      </p:sp>
      <p:sp>
        <p:nvSpPr>
          <p:cNvPr id="4" name="Slide Image Placeholder 3"/>
          <p:cNvSpPr>
            <a:spLocks noGrp="1" noRot="1" noChangeAspect="1"/>
          </p:cNvSpPr>
          <p:nvPr>
            <p:ph type="sldImg" idx="2"/>
          </p:nvPr>
        </p:nvSpPr>
        <p:spPr>
          <a:xfrm>
            <a:off x="717550" y="1239838"/>
            <a:ext cx="5362575" cy="3351212"/>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2446" tIns="46223" rIns="92446" bIns="46223"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should refer to ground rules for the session at this stage</a:t>
            </a:r>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237886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39775"/>
            <a:ext cx="5926137" cy="3703638"/>
          </a:xfrm>
        </p:spPr>
      </p:sp>
      <p:sp>
        <p:nvSpPr>
          <p:cNvPr id="3" name="Notes Placeholder 2"/>
          <p:cNvSpPr>
            <a:spLocks noGrp="1"/>
          </p:cNvSpPr>
          <p:nvPr>
            <p:ph type="body" idx="1"/>
          </p:nvPr>
        </p:nvSpPr>
        <p:spPr/>
        <p:txBody>
          <a:bodyPr/>
          <a:lstStyle/>
          <a:p>
            <a:r>
              <a:rPr lang="en-GB">
                <a:cs typeface="Times"/>
              </a:rPr>
              <a:t>Opportunity to discuss common casualty care skills which are necessary in all first aid situations.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1D5CF2-3FC3-47F3-B48F-ADC86FC92C3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098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52602">
              <a:defRPr/>
            </a:pPr>
            <a:r>
              <a:rPr lang="en-GB">
                <a:cs typeface="Times"/>
              </a:rPr>
              <a:t>Write answers onto white board ready for next slide to compare.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19</a:t>
            </a:fld>
            <a:endParaRPr lang="en-GB"/>
          </a:p>
        </p:txBody>
      </p:sp>
    </p:spTree>
    <p:extLst>
      <p:ext uri="{BB962C8B-B14F-4D97-AF65-F5344CB8AC3E}">
        <p14:creationId xmlns:p14="http://schemas.microsoft.com/office/powerpoint/2010/main" val="82049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 Safety, what could happen? What precautions could you take to try prevent choking occurring?</a:t>
            </a:r>
          </a:p>
          <a:p>
            <a:r>
              <a:rPr lang="en-GB"/>
              <a:t>Pic 1 - Toddler eating (these should be cut in half lengthways) </a:t>
            </a:r>
            <a:br>
              <a:rPr lang="en-GB"/>
            </a:br>
            <a:r>
              <a:rPr lang="en-GB"/>
              <a:t>Pic 2 Child eating a large burger (a big bite of bread can become stuck in throat and difficult to dislodge)</a:t>
            </a:r>
            <a:br>
              <a:rPr lang="en-GB"/>
            </a:br>
            <a:r>
              <a:rPr lang="en-GB"/>
              <a:t>Pic 3 Adult with something in throat, if not able to cough or dislodge this can be potentially dangerous. </a:t>
            </a:r>
          </a:p>
          <a:p>
            <a:r>
              <a:rPr lang="en-GB"/>
              <a:t>Who is most at risk in these pictures and why? – debate.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a:p>
        </p:txBody>
      </p:sp>
    </p:spTree>
    <p:extLst>
      <p:ext uri="{BB962C8B-B14F-4D97-AF65-F5344CB8AC3E}">
        <p14:creationId xmlns:p14="http://schemas.microsoft.com/office/powerpoint/2010/main" val="16054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 babies airways are narrower and babies tend to put things in mouth that they can choke on i.e. toys, household objects on the floor, small foods (how do we prevent this and keep them safe?)</a:t>
            </a:r>
          </a:p>
          <a:p>
            <a:r>
              <a:rPr lang="en-GB"/>
              <a:t>KS2 age group hazards are too much in mouth, talking whilst eating and running with food in mouth. </a:t>
            </a:r>
          </a:p>
          <a:p>
            <a:r>
              <a:rPr lang="en-GB"/>
              <a:t>Adults (especially elderly) false teeth, rushing, talking, not chewing food properly. </a:t>
            </a:r>
          </a:p>
          <a:p>
            <a:r>
              <a:rPr lang="en-GB"/>
              <a:t>Discussion prevention. Consider research of top hazards and comparing to previous answers.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6</a:t>
            </a:fld>
            <a:endParaRPr lang="en-GB"/>
          </a:p>
        </p:txBody>
      </p:sp>
    </p:spTree>
    <p:extLst>
      <p:ext uri="{BB962C8B-B14F-4D97-AF65-F5344CB8AC3E}">
        <p14:creationId xmlns:p14="http://schemas.microsoft.com/office/powerpoint/2010/main" val="406677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Stomach</a:t>
            </a:r>
            <a:br>
              <a:rPr lang="en-GB"/>
            </a:br>
            <a:r>
              <a:rPr lang="en-GB"/>
              <a:t>Nose</a:t>
            </a:r>
          </a:p>
          <a:p>
            <a:r>
              <a:rPr lang="en-GB"/>
              <a:t>Blocked</a:t>
            </a:r>
          </a:p>
          <a:p>
            <a:endParaRPr lang="en-GB"/>
          </a:p>
          <a:p>
            <a:pPr defTabSz="752602">
              <a:defRPr/>
            </a:pPr>
            <a:r>
              <a:rPr lang="en-GB"/>
              <a:t>Emphasis on the “Flap” that separates the two paths. Air travels down a “tube” called the TRACHEA. Food travels down a “tube” called the OESOPHAGUS. Once entered the mouth food and air are separated and travel to their own destination.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7</a:t>
            </a:fld>
            <a:endParaRPr lang="en-GB"/>
          </a:p>
        </p:txBody>
      </p:sp>
    </p:spTree>
    <p:extLst>
      <p:ext uri="{BB962C8B-B14F-4D97-AF65-F5344CB8AC3E}">
        <p14:creationId xmlns:p14="http://schemas.microsoft.com/office/powerpoint/2010/main" val="398498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Optional activity </a:t>
            </a:r>
          </a:p>
        </p:txBody>
      </p:sp>
      <p:sp>
        <p:nvSpPr>
          <p:cNvPr id="4" name="Slide Number Placeholder 3"/>
          <p:cNvSpPr>
            <a:spLocks noGrp="1"/>
          </p:cNvSpPr>
          <p:nvPr>
            <p:ph type="sldNum" sz="quarter" idx="5"/>
          </p:nvPr>
        </p:nvSpPr>
        <p:spPr/>
        <p:txBody>
          <a:bodyPr/>
          <a:lstStyle/>
          <a:p>
            <a:fld id="{D380C943-89BF-4FF3-9CC5-52B2ED010138}" type="slidenum">
              <a:rPr lang="en-GB" smtClean="0"/>
              <a:t>8</a:t>
            </a:fld>
            <a:endParaRPr lang="en-GB"/>
          </a:p>
        </p:txBody>
      </p:sp>
    </p:spTree>
    <p:extLst>
      <p:ext uri="{BB962C8B-B14F-4D97-AF65-F5344CB8AC3E}">
        <p14:creationId xmlns:p14="http://schemas.microsoft.com/office/powerpoint/2010/main" val="98348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52602">
              <a:defRPr/>
            </a:pPr>
            <a:r>
              <a:rPr lang="en-GB">
                <a:cs typeface="Times"/>
              </a:rPr>
              <a:t>Write answers onto white board ready for next slide to compare.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395253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10</a:t>
            </a:fld>
            <a:endParaRPr lang="en-GB"/>
          </a:p>
        </p:txBody>
      </p:sp>
    </p:spTree>
    <p:extLst>
      <p:ext uri="{BB962C8B-B14F-4D97-AF65-F5344CB8AC3E}">
        <p14:creationId xmlns:p14="http://schemas.microsoft.com/office/powerpoint/2010/main" val="320449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52602"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defTabSz="752602">
              <a:defRPr/>
            </a:pPr>
            <a:r>
              <a:rPr lang="en-GB"/>
              <a:t>In pairs/ small group demo management of a choking casualty</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12</a:t>
            </a:fld>
            <a:endParaRPr lang="en-GB"/>
          </a:p>
        </p:txBody>
      </p:sp>
    </p:spTree>
    <p:extLst>
      <p:ext uri="{BB962C8B-B14F-4D97-AF65-F5344CB8AC3E}">
        <p14:creationId xmlns:p14="http://schemas.microsoft.com/office/powerpoint/2010/main" val="259782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52602">
              <a:defRPr/>
            </a:pPr>
            <a:r>
              <a:rPr lang="en-GB"/>
              <a:t>Answer =  1. heel of hand.  2. between shoulder blades.  3. between tummy button and rib cage.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13</a:t>
            </a:fld>
            <a:endParaRPr lang="en-GB"/>
          </a:p>
        </p:txBody>
      </p:sp>
    </p:spTree>
    <p:extLst>
      <p:ext uri="{BB962C8B-B14F-4D97-AF65-F5344CB8AC3E}">
        <p14:creationId xmlns:p14="http://schemas.microsoft.com/office/powerpoint/2010/main" val="187587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7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Choking</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399"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49" y="1927327"/>
            <a:ext cx="4072215"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6"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6"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6"/>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1"/>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3"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4" y="877095"/>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5"/>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normAutofit/>
          </a:bodyPr>
          <a:lstStyle>
            <a:lvl1pPr>
              <a:defRPr sz="277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3" name="Picture 2" descr="SJA WPT Training PPT background.jpg">
            <a:extLst>
              <a:ext uri="{FF2B5EF4-FFF2-40B4-BE49-F238E27FC236}">
                <a16:creationId xmlns:a16="http://schemas.microsoft.com/office/drawing/2014/main" id="{1B142E6E-7A25-486C-9F4E-13008CC0CF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5736"/>
          <a:stretch/>
        </p:blipFill>
        <p:spPr>
          <a:xfrm>
            <a:off x="-1" y="5444280"/>
            <a:ext cx="9143020" cy="270720"/>
          </a:xfrm>
          <a:prstGeom prst="rect">
            <a:avLst/>
          </a:prstGeom>
        </p:spPr>
      </p:pic>
      <p:grpSp>
        <p:nvGrpSpPr>
          <p:cNvPr id="4" name="Group 3">
            <a:extLst>
              <a:ext uri="{FF2B5EF4-FFF2-40B4-BE49-F238E27FC236}">
                <a16:creationId xmlns:a16="http://schemas.microsoft.com/office/drawing/2014/main" id="{EAF27472-6302-4B80-9F43-C1E60CDEE2B9}"/>
              </a:ext>
            </a:extLst>
          </p:cNvPr>
          <p:cNvGrpSpPr/>
          <p:nvPr userDrawn="1"/>
        </p:nvGrpSpPr>
        <p:grpSpPr>
          <a:xfrm>
            <a:off x="1971135" y="3738114"/>
            <a:ext cx="7163620" cy="1736528"/>
            <a:chOff x="1842654" y="-1271155"/>
            <a:chExt cx="7164388" cy="1657861"/>
          </a:xfrm>
        </p:grpSpPr>
        <p:sp>
          <p:nvSpPr>
            <p:cNvPr id="5" name="Right Triangle 4">
              <a:extLst>
                <a:ext uri="{FF2B5EF4-FFF2-40B4-BE49-F238E27FC236}">
                  <a16:creationId xmlns:a16="http://schemas.microsoft.com/office/drawing/2014/main" id="{A8B5DE7C-CCBA-425B-A90F-3A58F48A011E}"/>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51268EC7-6C67-455B-8569-A2C6FAC20D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7964327" y="-21939"/>
              <a:ext cx="1042715" cy="408645"/>
            </a:xfrm>
            <a:prstGeom prst="rect">
              <a:avLst/>
            </a:prstGeom>
            <a:ln>
              <a:noFill/>
            </a:ln>
          </p:spPr>
        </p:pic>
      </p:grpSp>
    </p:spTree>
    <p:extLst>
      <p:ext uri="{BB962C8B-B14F-4D97-AF65-F5344CB8AC3E}">
        <p14:creationId xmlns:p14="http://schemas.microsoft.com/office/powerpoint/2010/main" val="3188226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2" y="285944"/>
            <a:ext cx="8208962" cy="583884"/>
          </a:xfrm>
          <a:prstGeom prst="rect">
            <a:avLst/>
          </a:prstGeom>
          <a:solidFill>
            <a:schemeClr val="tx2"/>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90" y="1064928"/>
            <a:ext cx="8208963" cy="3713451"/>
          </a:xfrm>
          <a:prstGeom prst="rect">
            <a:avLst/>
          </a:prstGeom>
        </p:spPr>
        <p:txBody>
          <a:bodyPr lIns="104287" tIns="52144" rIns="104287" bIns="52144"/>
          <a:lstStyle>
            <a:lvl1pPr>
              <a:defRPr sz="2448">
                <a:solidFill>
                  <a:srgbClr val="009F4D"/>
                </a:solidFill>
              </a:defRPr>
            </a:lvl1pPr>
            <a:lvl2pPr marL="310943" indent="-310943">
              <a:defRPr lang="en-GB" sz="1905" kern="1200" dirty="0">
                <a:solidFill>
                  <a:srgbClr val="000000"/>
                </a:solidFill>
                <a:latin typeface="+mj-lt"/>
                <a:ea typeface="MS PGothic" panose="020B0600070205080204" pitchFamily="34" charset="-128"/>
                <a:cs typeface="+mn-cs"/>
              </a:defRPr>
            </a:lvl2pPr>
            <a:lvl3pPr marL="310943" indent="-310943">
              <a:defRPr sz="1905">
                <a:solidFill>
                  <a:schemeClr val="tx1"/>
                </a:solidFill>
              </a:defRPr>
            </a:lvl3pPr>
            <a:lvl4pPr marL="310943" indent="-310943">
              <a:defRPr sz="1905">
                <a:solidFill>
                  <a:schemeClr val="tx1"/>
                </a:solidFill>
              </a:defRPr>
            </a:lvl4pPr>
            <a:lvl5pPr marL="310943" indent="-310943">
              <a:defRPr sz="1905">
                <a:solidFill>
                  <a:schemeClr val="tx1"/>
                </a:solidFill>
              </a:defRPr>
            </a:lvl5pPr>
          </a:lstStyle>
          <a:p>
            <a:pPr lvl="0"/>
            <a:r>
              <a:rPr lang="en-US"/>
              <a:t>Click to edit Master text styles</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Second level</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2780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4"/>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Choking</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399"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KS2 – Choking</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Choking</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49"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49"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49" y="2966329"/>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Bites and Stings</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Choking</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7"/>
            <a:ext cx="4072215"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49"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6"/>
            <a:ext cx="4072215"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4"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6">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399"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82" r:id="rId13"/>
    <p:sldLayoutId id="2147483683"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7G9PuAwoowI"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ja.org.uk/" TargetMode="External"/><Relationship Id="rId7" Type="http://schemas.openxmlformats.org/officeDocument/2006/relationships/hyperlink" Target="http://www.samaritans.org/"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www.asthma.org.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8CD16F-36D5-4EBD-A584-80910C02580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833" t="14539" r="25394"/>
          <a:stretch/>
        </p:blipFill>
        <p:spPr>
          <a:xfrm>
            <a:off x="7271302" y="2339864"/>
            <a:ext cx="875277" cy="1344089"/>
          </a:xfrm>
          <a:prstGeom prst="rect">
            <a:avLst/>
          </a:prstGeom>
        </p:spPr>
      </p:pic>
      <p:pic>
        <p:nvPicPr>
          <p:cNvPr id="7" name="Picture 6">
            <a:extLst>
              <a:ext uri="{FF2B5EF4-FFF2-40B4-BE49-F238E27FC236}">
                <a16:creationId xmlns:a16="http://schemas.microsoft.com/office/drawing/2014/main" id="{D06087D2-4D78-428F-9550-BD117FE0C89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09" t="10943" r="16159"/>
          <a:stretch/>
        </p:blipFill>
        <p:spPr>
          <a:xfrm>
            <a:off x="8209843" y="2293991"/>
            <a:ext cx="934157" cy="1389962"/>
          </a:xfrm>
          <a:prstGeom prst="rect">
            <a:avLst/>
          </a:prstGeom>
        </p:spPr>
      </p:pic>
      <p:pic>
        <p:nvPicPr>
          <p:cNvPr id="9" name="Picture 8">
            <a:extLst>
              <a:ext uri="{FF2B5EF4-FFF2-40B4-BE49-F238E27FC236}">
                <a16:creationId xmlns:a16="http://schemas.microsoft.com/office/drawing/2014/main" id="{64AAD033-B823-45D9-A24D-C14C70B2B180}"/>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358" t="12603" r="22397"/>
          <a:stretch/>
        </p:blipFill>
        <p:spPr>
          <a:xfrm>
            <a:off x="6294553" y="2212856"/>
            <a:ext cx="896243" cy="1471097"/>
          </a:xfrm>
          <a:prstGeom prst="rect">
            <a:avLst/>
          </a:prstGeom>
        </p:spPr>
      </p:pic>
      <p:sp>
        <p:nvSpPr>
          <p:cNvPr id="14" name="Content Placeholder 12">
            <a:extLst>
              <a:ext uri="{FF2B5EF4-FFF2-40B4-BE49-F238E27FC236}">
                <a16:creationId xmlns:a16="http://schemas.microsoft.com/office/drawing/2014/main" id="{EE1A76CC-121A-48F3-95C7-2C51CF8FE895}"/>
              </a:ext>
            </a:extLst>
          </p:cNvPr>
          <p:cNvSpPr txBox="1">
            <a:spLocks/>
          </p:cNvSpPr>
          <p:nvPr/>
        </p:nvSpPr>
        <p:spPr>
          <a:xfrm>
            <a:off x="109830" y="284309"/>
            <a:ext cx="3140516" cy="553251"/>
          </a:xfrm>
          <a:prstGeom prst="rect">
            <a:avLst/>
          </a:prstGeom>
          <a:solidFill>
            <a:schemeClr val="accent3"/>
          </a:solidFill>
        </p:spPr>
        <p:txBody>
          <a:bodyPr>
            <a:noAutofit/>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dirty="0">
                <a:solidFill>
                  <a:schemeClr val="bg1"/>
                </a:solidFill>
                <a:latin typeface="+mj-lt"/>
              </a:rPr>
              <a:t>Starter</a:t>
            </a:r>
            <a:r>
              <a:rPr lang="en-GB" sz="2400" dirty="0">
                <a:solidFill>
                  <a:schemeClr val="bg1"/>
                </a:solidFill>
                <a:latin typeface="Whitney Black" pitchFamily="50" charset="0"/>
              </a:rPr>
              <a:t> </a:t>
            </a:r>
            <a:r>
              <a:rPr lang="en-GB" dirty="0">
                <a:solidFill>
                  <a:schemeClr val="bg1"/>
                </a:solidFill>
                <a:latin typeface="+mj-lt"/>
              </a:rPr>
              <a:t>Activity</a:t>
            </a:r>
            <a:endParaRPr lang="en-GB" sz="2400" dirty="0">
              <a:solidFill>
                <a:schemeClr val="bg1"/>
              </a:solidFill>
              <a:latin typeface="+mj-lt"/>
            </a:endParaRPr>
          </a:p>
        </p:txBody>
      </p:sp>
      <p:sp>
        <p:nvSpPr>
          <p:cNvPr id="19" name="Content Placeholder 12">
            <a:extLst>
              <a:ext uri="{FF2B5EF4-FFF2-40B4-BE49-F238E27FC236}">
                <a16:creationId xmlns:a16="http://schemas.microsoft.com/office/drawing/2014/main" id="{F6BE1EFF-F370-4687-81CA-AF64324D5E75}"/>
              </a:ext>
            </a:extLst>
          </p:cNvPr>
          <p:cNvSpPr txBox="1">
            <a:spLocks/>
          </p:cNvSpPr>
          <p:nvPr/>
        </p:nvSpPr>
        <p:spPr>
          <a:xfrm>
            <a:off x="104252" y="775660"/>
            <a:ext cx="1922470" cy="490272"/>
          </a:xfrm>
          <a:prstGeom prst="rect">
            <a:avLst/>
          </a:prstGeom>
          <a:solidFill>
            <a:srgbClr val="009F4D"/>
          </a:solidFill>
        </p:spPr>
        <p:txBody>
          <a:bodyPr vert="horz" lIns="55831" tIns="27916" rIns="55831" bIns="27916" rtlCol="0">
            <a:no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mj-lt"/>
              </a:rPr>
              <a:t>Choking</a:t>
            </a:r>
          </a:p>
        </p:txBody>
      </p:sp>
      <p:sp>
        <p:nvSpPr>
          <p:cNvPr id="20" name="Content Placeholder 2">
            <a:extLst>
              <a:ext uri="{FF2B5EF4-FFF2-40B4-BE49-F238E27FC236}">
                <a16:creationId xmlns:a16="http://schemas.microsoft.com/office/drawing/2014/main" id="{BDDC296C-C65F-4BAC-A15D-4F25AB295C3E}"/>
              </a:ext>
            </a:extLst>
          </p:cNvPr>
          <p:cNvSpPr txBox="1">
            <a:spLocks/>
          </p:cNvSpPr>
          <p:nvPr/>
        </p:nvSpPr>
        <p:spPr>
          <a:xfrm>
            <a:off x="117356" y="1442664"/>
            <a:ext cx="6177197" cy="235345"/>
          </a:xfrm>
          <a:prstGeom prst="rect">
            <a:avLst/>
          </a:prstGeom>
          <a:solidFill>
            <a:schemeClr val="accent3"/>
          </a:solidFill>
        </p:spPr>
        <p:txBody>
          <a:bodyPr>
            <a:noAutofit/>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sz="1100" dirty="0">
                <a:solidFill>
                  <a:schemeClr val="bg1"/>
                </a:solidFill>
                <a:latin typeface="Arial" panose="020B0604020202020204" pitchFamily="34" charset="0"/>
                <a:cs typeface="Arial" panose="020B0604020202020204" pitchFamily="34" charset="0"/>
              </a:rPr>
              <a:t>Use your current  first aid knowledge to explain what you could do for each of the 6 steps. </a:t>
            </a:r>
          </a:p>
        </p:txBody>
      </p:sp>
      <p:sp>
        <p:nvSpPr>
          <p:cNvPr id="21" name="TextBox 20">
            <a:extLst>
              <a:ext uri="{FF2B5EF4-FFF2-40B4-BE49-F238E27FC236}">
                <a16:creationId xmlns:a16="http://schemas.microsoft.com/office/drawing/2014/main" id="{0C429D3B-B8B3-4E43-8FBD-5C7E4A95BC6C}"/>
              </a:ext>
            </a:extLst>
          </p:cNvPr>
          <p:cNvSpPr txBox="1"/>
          <p:nvPr/>
        </p:nvSpPr>
        <p:spPr>
          <a:xfrm>
            <a:off x="117356" y="1764543"/>
            <a:ext cx="1922471"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1.</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F0315CA-DAFB-487C-B4D9-302ADAE296F9}"/>
              </a:ext>
            </a:extLst>
          </p:cNvPr>
          <p:cNvSpPr txBox="1"/>
          <p:nvPr/>
        </p:nvSpPr>
        <p:spPr>
          <a:xfrm>
            <a:off x="2128126" y="1768263"/>
            <a:ext cx="1922471"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2.</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104D7D9-D592-4781-839F-B04E2D15D8B8}"/>
              </a:ext>
            </a:extLst>
          </p:cNvPr>
          <p:cNvSpPr txBox="1"/>
          <p:nvPr/>
        </p:nvSpPr>
        <p:spPr>
          <a:xfrm>
            <a:off x="4152748" y="1764543"/>
            <a:ext cx="1922471"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3.</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B91B721-174B-445A-A78E-1C46EB2CD8A8}"/>
              </a:ext>
            </a:extLst>
          </p:cNvPr>
          <p:cNvSpPr txBox="1"/>
          <p:nvPr/>
        </p:nvSpPr>
        <p:spPr>
          <a:xfrm>
            <a:off x="117356" y="3605403"/>
            <a:ext cx="1922471"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4.</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F570847-296F-4112-97A2-A0D1AE9385F9}"/>
              </a:ext>
            </a:extLst>
          </p:cNvPr>
          <p:cNvSpPr txBox="1"/>
          <p:nvPr/>
        </p:nvSpPr>
        <p:spPr>
          <a:xfrm>
            <a:off x="2128126" y="3609123"/>
            <a:ext cx="1922471"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5.</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D119951-2393-49CC-AB61-8105973E471C}"/>
              </a:ext>
            </a:extLst>
          </p:cNvPr>
          <p:cNvSpPr txBox="1"/>
          <p:nvPr/>
        </p:nvSpPr>
        <p:spPr>
          <a:xfrm>
            <a:off x="4152748" y="3605403"/>
            <a:ext cx="1922471"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6.</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D8A822C-4B32-415F-AF09-4E9F4365B397}"/>
              </a:ext>
            </a:extLst>
          </p:cNvPr>
          <p:cNvSpPr txBox="1"/>
          <p:nvPr/>
        </p:nvSpPr>
        <p:spPr>
          <a:xfrm>
            <a:off x="6375914" y="1825841"/>
            <a:ext cx="2504100" cy="588623"/>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Number the images to show which step they belong to</a:t>
            </a:r>
          </a:p>
          <a:p>
            <a:pPr algn="ctr"/>
            <a:endParaRPr lang="en-GB" sz="1125" dirty="0"/>
          </a:p>
        </p:txBody>
      </p:sp>
      <p:sp>
        <p:nvSpPr>
          <p:cNvPr id="29" name="Rectangle 28">
            <a:extLst>
              <a:ext uri="{FF2B5EF4-FFF2-40B4-BE49-F238E27FC236}">
                <a16:creationId xmlns:a16="http://schemas.microsoft.com/office/drawing/2014/main" id="{9D5F91D4-5046-4D12-A107-4BCED887A8A0}"/>
              </a:ext>
            </a:extLst>
          </p:cNvPr>
          <p:cNvSpPr/>
          <p:nvPr/>
        </p:nvSpPr>
        <p:spPr>
          <a:xfrm>
            <a:off x="6531189" y="3800083"/>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30" name="Rectangle 29">
            <a:extLst>
              <a:ext uri="{FF2B5EF4-FFF2-40B4-BE49-F238E27FC236}">
                <a16:creationId xmlns:a16="http://schemas.microsoft.com/office/drawing/2014/main" id="{7EAC4DE0-F930-4A36-9236-434F0271A793}"/>
              </a:ext>
            </a:extLst>
          </p:cNvPr>
          <p:cNvSpPr/>
          <p:nvPr/>
        </p:nvSpPr>
        <p:spPr>
          <a:xfrm>
            <a:off x="7518904" y="3804670"/>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31" name="Rectangle 30">
            <a:extLst>
              <a:ext uri="{FF2B5EF4-FFF2-40B4-BE49-F238E27FC236}">
                <a16:creationId xmlns:a16="http://schemas.microsoft.com/office/drawing/2014/main" id="{DD7A6C8B-D621-4185-9E32-683124A17B8E}"/>
              </a:ext>
            </a:extLst>
          </p:cNvPr>
          <p:cNvSpPr/>
          <p:nvPr/>
        </p:nvSpPr>
        <p:spPr>
          <a:xfrm>
            <a:off x="8351217" y="3800083"/>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2" name="Rectangle 1">
            <a:extLst>
              <a:ext uri="{FF2B5EF4-FFF2-40B4-BE49-F238E27FC236}">
                <a16:creationId xmlns:a16="http://schemas.microsoft.com/office/drawing/2014/main" id="{24C060AB-CAF1-4921-A4E3-C077045CC47B}"/>
              </a:ext>
            </a:extLst>
          </p:cNvPr>
          <p:cNvSpPr/>
          <p:nvPr/>
        </p:nvSpPr>
        <p:spPr>
          <a:xfrm>
            <a:off x="8351217" y="4482566"/>
            <a:ext cx="447001" cy="58862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2411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561472" y="413001"/>
            <a:ext cx="3365069" cy="610107"/>
          </a:xfrm>
          <a:prstGeom prst="rect">
            <a:avLst/>
          </a:prstGeom>
          <a:solidFill>
            <a:srgbClr val="009F4D"/>
          </a:solidFill>
        </p:spPr>
        <p:txBody>
          <a:bodyPr wrap="square" lIns="58615" tIns="38100" rIns="58615" bIns="58615">
            <a:spAutoFit/>
          </a:bodyPr>
          <a:lstStyle/>
          <a:p>
            <a:r>
              <a:rPr lang="en-US" sz="3700">
                <a:solidFill>
                  <a:srgbClr val="FFFFFF"/>
                </a:solidFill>
              </a:rPr>
              <a:t>Answers   A22</a:t>
            </a:r>
          </a:p>
        </p:txBody>
      </p:sp>
      <p:sp>
        <p:nvSpPr>
          <p:cNvPr id="3" name="Text Placeholder 2"/>
          <p:cNvSpPr>
            <a:spLocks noGrp="1"/>
          </p:cNvSpPr>
          <p:nvPr>
            <p:ph type="body" sz="quarter" idx="10"/>
          </p:nvPr>
        </p:nvSpPr>
        <p:spPr/>
        <p:txBody>
          <a:bodyPr/>
          <a:lstStyle/>
          <a:p>
            <a:endParaRPr lang="en-US"/>
          </a:p>
        </p:txBody>
      </p:sp>
      <p:sp>
        <p:nvSpPr>
          <p:cNvPr id="11" name="Rectangle 10">
            <a:extLst>
              <a:ext uri="{FF2B5EF4-FFF2-40B4-BE49-F238E27FC236}">
                <a16:creationId xmlns:a16="http://schemas.microsoft.com/office/drawing/2014/main" id="{2618B4CC-C5B7-48BB-B724-DB0BA12C674E}"/>
              </a:ext>
              <a:ext uri="{C183D7F6-B498-43B3-948B-1728B52AA6E4}">
                <adec:decorative xmlns:adec="http://schemas.microsoft.com/office/drawing/2017/decorative" val="1"/>
              </a:ext>
            </a:extLst>
          </p:cNvPr>
          <p:cNvSpPr/>
          <p:nvPr/>
        </p:nvSpPr>
        <p:spPr>
          <a:xfrm>
            <a:off x="588211" y="1184765"/>
            <a:ext cx="5111549" cy="350687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AE85BBD-2F8F-45A6-A90E-32B506B088ED}"/>
              </a:ext>
            </a:extLst>
          </p:cNvPr>
          <p:cNvSpPr txBox="1">
            <a:spLocks noChangeAspect="1"/>
          </p:cNvSpPr>
          <p:nvPr/>
        </p:nvSpPr>
        <p:spPr>
          <a:xfrm>
            <a:off x="588210" y="1184764"/>
            <a:ext cx="5111549" cy="3506878"/>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a:t>Signs and symptoms of someone who is choking could be:</a:t>
            </a:r>
          </a:p>
          <a:p>
            <a:pPr marL="365745" indent="-365745">
              <a:spcAft>
                <a:spcPts val="488"/>
              </a:spcAft>
              <a:buClr>
                <a:schemeClr val="tx2"/>
              </a:buClr>
              <a:buSzPct val="100000"/>
              <a:buFont typeface="Lucida Grande"/>
              <a:buChar char="➤"/>
            </a:pPr>
            <a:r>
              <a:rPr lang="en-GB" altLang="en-US" sz="1800"/>
              <a:t>They may be unable to speak, breathe or cough</a:t>
            </a:r>
          </a:p>
          <a:p>
            <a:pPr marL="365745" indent="-365745">
              <a:spcAft>
                <a:spcPts val="488"/>
              </a:spcAft>
              <a:buClr>
                <a:schemeClr val="tx2"/>
              </a:buClr>
              <a:buSzPct val="100000"/>
              <a:buFont typeface="Lucida Grande"/>
              <a:buChar char="➤"/>
            </a:pPr>
            <a:r>
              <a:rPr lang="en-GB" sz="1800"/>
              <a:t>The casualty's face or neck may become very red or look a purple or blue colour</a:t>
            </a:r>
          </a:p>
          <a:p>
            <a:pPr marL="365745" indent="-365745">
              <a:spcAft>
                <a:spcPts val="488"/>
              </a:spcAft>
              <a:buClr>
                <a:schemeClr val="tx2"/>
              </a:buClr>
              <a:buSzPct val="100000"/>
              <a:buFont typeface="Lucida Grande"/>
              <a:buChar char="➤"/>
            </a:pPr>
            <a:r>
              <a:rPr lang="en-GB" sz="1800"/>
              <a:t>The may point to or grasp at their mouth or throat</a:t>
            </a:r>
          </a:p>
          <a:p>
            <a:pPr marL="365745" indent="-365745">
              <a:spcAft>
                <a:spcPts val="488"/>
              </a:spcAft>
              <a:buClr>
                <a:schemeClr val="tx2"/>
              </a:buClr>
              <a:buSzPct val="100000"/>
              <a:buFont typeface="Lucida Grande"/>
              <a:buChar char="➤"/>
            </a:pPr>
            <a:r>
              <a:rPr lang="en-GB" sz="1800"/>
              <a:t>They may stand up and look very distressed</a:t>
            </a:r>
          </a:p>
          <a:p>
            <a:pPr marL="365745" indent="-365745">
              <a:spcAft>
                <a:spcPts val="488"/>
              </a:spcAft>
              <a:buClr>
                <a:schemeClr val="tx2"/>
              </a:buClr>
              <a:buSzPct val="100000"/>
              <a:buFont typeface="Lucida Grande"/>
              <a:buChar char="➤"/>
            </a:pPr>
            <a:r>
              <a:rPr lang="en-GB" sz="1800"/>
              <a:t>They may look frightened with wide eyes</a:t>
            </a:r>
          </a:p>
          <a:p>
            <a:pPr marL="365745" indent="-365745">
              <a:spcAft>
                <a:spcPts val="488"/>
              </a:spcAft>
              <a:buClr>
                <a:schemeClr val="tx2"/>
              </a:buClr>
              <a:buSzPct val="100000"/>
              <a:buFont typeface="Lucida Grande"/>
              <a:buChar char="➤"/>
            </a:pPr>
            <a:r>
              <a:rPr lang="en-GB" sz="1800"/>
              <a:t>They may become unresponsive</a:t>
            </a:r>
          </a:p>
        </p:txBody>
      </p:sp>
      <p:sp>
        <p:nvSpPr>
          <p:cNvPr id="17" name="Rectangle 16">
            <a:extLst>
              <a:ext uri="{FF2B5EF4-FFF2-40B4-BE49-F238E27FC236}">
                <a16:creationId xmlns:a16="http://schemas.microsoft.com/office/drawing/2014/main" id="{21BC2474-1976-43D7-BE0E-6698F2CF38C4}"/>
              </a:ext>
              <a:ext uri="{C183D7F6-B498-43B3-948B-1728B52AA6E4}">
                <adec:decorative xmlns:adec="http://schemas.microsoft.com/office/drawing/2017/decorative" val="1"/>
              </a:ext>
            </a:extLst>
          </p:cNvPr>
          <p:cNvSpPr/>
          <p:nvPr/>
        </p:nvSpPr>
        <p:spPr>
          <a:xfrm>
            <a:off x="5859779" y="1188756"/>
            <a:ext cx="2934729" cy="3502886"/>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F3CB3E6-EC93-4AAD-83A9-61D313812F9C}"/>
              </a:ext>
            </a:extLst>
          </p:cNvPr>
          <p:cNvSpPr txBox="1"/>
          <p:nvPr/>
        </p:nvSpPr>
        <p:spPr>
          <a:xfrm>
            <a:off x="5936892" y="1356884"/>
            <a:ext cx="2780502" cy="3046988"/>
          </a:xfrm>
          <a:prstGeom prst="rect">
            <a:avLst/>
          </a:prstGeom>
          <a:noFill/>
        </p:spPr>
        <p:txBody>
          <a:bodyPr wrap="square" rtlCol="0">
            <a:spAutoFit/>
          </a:bodyPr>
          <a:lstStyle/>
          <a:p>
            <a:pPr algn="ctr"/>
            <a:r>
              <a:rPr lang="en-GB" sz="2400" b="1"/>
              <a:t>Question:</a:t>
            </a:r>
          </a:p>
          <a:p>
            <a:pPr algn="ctr"/>
            <a:r>
              <a:rPr lang="en-GB" sz="2400"/>
              <a:t>How could you tell someone you were choking if you could not speak?</a:t>
            </a:r>
          </a:p>
          <a:p>
            <a:pPr algn="ctr"/>
            <a:endParaRPr lang="en-GB" sz="2400"/>
          </a:p>
          <a:p>
            <a:pPr algn="ctr"/>
            <a:r>
              <a:rPr lang="en-GB" sz="2400"/>
              <a:t>Explain your answer.</a:t>
            </a:r>
          </a:p>
        </p:txBody>
      </p:sp>
    </p:spTree>
    <p:extLst>
      <p:ext uri="{BB962C8B-B14F-4D97-AF65-F5344CB8AC3E}">
        <p14:creationId xmlns:p14="http://schemas.microsoft.com/office/powerpoint/2010/main" val="119570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a:xfrm>
            <a:off x="491630" y="478795"/>
            <a:ext cx="3919006" cy="551146"/>
          </a:xfrm>
        </p:spPr>
        <p:txBody>
          <a:bodyPr/>
          <a:lstStyle/>
          <a:p>
            <a:r>
              <a:rPr lang="en-GB"/>
              <a:t>Watch this video</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a:t>KS2 – Choking</a:t>
            </a:r>
          </a:p>
        </p:txBody>
      </p:sp>
      <p:sp>
        <p:nvSpPr>
          <p:cNvPr id="8" name="Rectangle 7">
            <a:extLst>
              <a:ext uri="{FF2B5EF4-FFF2-40B4-BE49-F238E27FC236}">
                <a16:creationId xmlns:a16="http://schemas.microsoft.com/office/drawing/2014/main" id="{E1B2DD1C-1024-4131-93F8-20FE28657EB6}"/>
              </a:ext>
            </a:extLst>
          </p:cNvPr>
          <p:cNvSpPr/>
          <p:nvPr/>
        </p:nvSpPr>
        <p:spPr>
          <a:xfrm>
            <a:off x="2119982" y="2332033"/>
            <a:ext cx="4904035" cy="523220"/>
          </a:xfrm>
          <a:prstGeom prst="rect">
            <a:avLst/>
          </a:prstGeom>
        </p:spPr>
        <p:txBody>
          <a:bodyPr wrap="none">
            <a:spAutoFit/>
          </a:bodyPr>
          <a:lstStyle/>
          <a:p>
            <a:r>
              <a:rPr lang="en-GB" sz="2800" u="sng">
                <a:solidFill>
                  <a:schemeClr val="tx2"/>
                </a:solidFill>
                <a:latin typeface="Calibri" panose="020F0502020204030204" pitchFamily="34" charset="0"/>
                <a:ea typeface="Calibri" panose="020F0502020204030204" pitchFamily="34" charset="0"/>
                <a:hlinkClick r:id="rId2"/>
              </a:rPr>
              <a:t>https://youtu.be/7G9PuAwoowI</a:t>
            </a:r>
            <a:endParaRPr lang="en-GB" sz="2800">
              <a:solidFill>
                <a:schemeClr val="tx2"/>
              </a:solidFill>
            </a:endParaRPr>
          </a:p>
        </p:txBody>
      </p:sp>
    </p:spTree>
    <p:extLst>
      <p:ext uri="{BB962C8B-B14F-4D97-AF65-F5344CB8AC3E}">
        <p14:creationId xmlns:p14="http://schemas.microsoft.com/office/powerpoint/2010/main" val="7318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20DBE-4865-486D-BB24-21CE92D70C43}"/>
              </a:ext>
            </a:extLst>
          </p:cNvPr>
          <p:cNvSpPr>
            <a:spLocks noGrp="1"/>
          </p:cNvSpPr>
          <p:nvPr>
            <p:ph idx="16"/>
          </p:nvPr>
        </p:nvSpPr>
        <p:spPr>
          <a:xfrm>
            <a:off x="469542" y="478795"/>
            <a:ext cx="2452667" cy="551146"/>
          </a:xfrm>
        </p:spPr>
        <p:txBody>
          <a:bodyPr lIns="74441" tIns="37221" rIns="74441" bIns="37221" anchor="t"/>
          <a:lstStyle/>
          <a:p>
            <a:r>
              <a:rPr lang="en-GB"/>
              <a:t>Your turn:</a:t>
            </a:r>
          </a:p>
        </p:txBody>
      </p:sp>
      <p:sp>
        <p:nvSpPr>
          <p:cNvPr id="2" name="Content Placeholder 1">
            <a:extLst>
              <a:ext uri="{FF2B5EF4-FFF2-40B4-BE49-F238E27FC236}">
                <a16:creationId xmlns:a16="http://schemas.microsoft.com/office/drawing/2014/main" id="{D85D35D8-3E55-4C8B-B515-361A659ADEBA}"/>
              </a:ext>
            </a:extLst>
          </p:cNvPr>
          <p:cNvSpPr>
            <a:spLocks noGrp="1"/>
          </p:cNvSpPr>
          <p:nvPr>
            <p:ph idx="17"/>
          </p:nvPr>
        </p:nvSpPr>
        <p:spPr>
          <a:xfrm>
            <a:off x="470148" y="1029941"/>
            <a:ext cx="2065583" cy="551146"/>
          </a:xfrm>
        </p:spPr>
        <p:txBody>
          <a:bodyPr/>
          <a:lstStyle/>
          <a:p>
            <a:r>
              <a:rPr lang="en-GB" dirty="0"/>
              <a:t>Choking</a:t>
            </a:r>
          </a:p>
        </p:txBody>
      </p:sp>
      <p:sp>
        <p:nvSpPr>
          <p:cNvPr id="4" name="Text Placeholder 3">
            <a:extLst>
              <a:ext uri="{FF2B5EF4-FFF2-40B4-BE49-F238E27FC236}">
                <a16:creationId xmlns:a16="http://schemas.microsoft.com/office/drawing/2014/main" id="{D5EA6395-944D-48DB-8DC6-316E19916206}"/>
              </a:ext>
            </a:extLst>
          </p:cNvPr>
          <p:cNvSpPr>
            <a:spLocks noGrp="1"/>
          </p:cNvSpPr>
          <p:nvPr>
            <p:ph type="body" sz="quarter" idx="10"/>
          </p:nvPr>
        </p:nvSpPr>
        <p:spPr/>
        <p:txBody>
          <a:bodyPr/>
          <a:lstStyle/>
          <a:p>
            <a:r>
              <a:rPr lang="en-GB"/>
              <a:t>KS2 - Choking</a:t>
            </a:r>
          </a:p>
        </p:txBody>
      </p:sp>
      <p:sp>
        <p:nvSpPr>
          <p:cNvPr id="7" name="TextBox 6">
            <a:extLst>
              <a:ext uri="{FF2B5EF4-FFF2-40B4-BE49-F238E27FC236}">
                <a16:creationId xmlns:a16="http://schemas.microsoft.com/office/drawing/2014/main" id="{7F483C04-A737-4120-9DA2-A98365AC36C3}"/>
              </a:ext>
            </a:extLst>
          </p:cNvPr>
          <p:cNvSpPr txBox="1"/>
          <p:nvPr/>
        </p:nvSpPr>
        <p:spPr>
          <a:xfrm>
            <a:off x="471855" y="1820107"/>
            <a:ext cx="1745566" cy="646331"/>
          </a:xfrm>
          <a:prstGeom prst="rect">
            <a:avLst/>
          </a:prstGeom>
          <a:noFill/>
        </p:spPr>
        <p:txBody>
          <a:bodyPr wrap="square" rtlCol="0">
            <a:spAutoFit/>
          </a:bodyPr>
          <a:lstStyle/>
          <a:p>
            <a:pPr marL="342900" indent="-342900">
              <a:buClr>
                <a:srgbClr val="008453"/>
              </a:buClr>
              <a:buFont typeface="+mj-lt"/>
              <a:buAutoNum type="arabicPeriod"/>
            </a:pPr>
            <a:r>
              <a:rPr lang="en-GB" sz="1200" b="1" dirty="0"/>
              <a:t>Ask the casualty if they are choking</a:t>
            </a:r>
          </a:p>
        </p:txBody>
      </p:sp>
      <p:sp>
        <p:nvSpPr>
          <p:cNvPr id="8" name="TextBox 7">
            <a:extLst>
              <a:ext uri="{FF2B5EF4-FFF2-40B4-BE49-F238E27FC236}">
                <a16:creationId xmlns:a16="http://schemas.microsoft.com/office/drawing/2014/main" id="{9721F484-919C-463E-BABC-1620D291E034}"/>
              </a:ext>
            </a:extLst>
          </p:cNvPr>
          <p:cNvSpPr txBox="1"/>
          <p:nvPr/>
        </p:nvSpPr>
        <p:spPr>
          <a:xfrm>
            <a:off x="2712389" y="1820107"/>
            <a:ext cx="1823520" cy="461665"/>
          </a:xfrm>
          <a:prstGeom prst="rect">
            <a:avLst/>
          </a:prstGeom>
          <a:noFill/>
        </p:spPr>
        <p:txBody>
          <a:bodyPr wrap="square" rtlCol="0">
            <a:spAutoFit/>
          </a:bodyPr>
          <a:lstStyle/>
          <a:p>
            <a:pPr marL="342900" indent="-342900">
              <a:buClr>
                <a:srgbClr val="008453"/>
              </a:buClr>
              <a:buFont typeface="+mj-lt"/>
              <a:buAutoNum type="arabicPeriod" startAt="2"/>
            </a:pPr>
            <a:r>
              <a:rPr lang="en-GB" sz="1200" b="1"/>
              <a:t>Encourage them to cough</a:t>
            </a:r>
          </a:p>
        </p:txBody>
      </p:sp>
      <p:pic>
        <p:nvPicPr>
          <p:cNvPr id="6" name="Picture 5">
            <a:extLst>
              <a:ext uri="{FF2B5EF4-FFF2-40B4-BE49-F238E27FC236}">
                <a16:creationId xmlns:a16="http://schemas.microsoft.com/office/drawing/2014/main" id="{AF77C5B9-DB69-4985-B734-4BCD5FA1A39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438" t="16305" r="27143"/>
          <a:stretch/>
        </p:blipFill>
        <p:spPr>
          <a:xfrm>
            <a:off x="4340752" y="1581087"/>
            <a:ext cx="1026746" cy="1639361"/>
          </a:xfrm>
          <a:prstGeom prst="rect">
            <a:avLst/>
          </a:prstGeom>
        </p:spPr>
      </p:pic>
      <p:sp>
        <p:nvSpPr>
          <p:cNvPr id="11" name="TextBox 10">
            <a:extLst>
              <a:ext uri="{FF2B5EF4-FFF2-40B4-BE49-F238E27FC236}">
                <a16:creationId xmlns:a16="http://schemas.microsoft.com/office/drawing/2014/main" id="{1D9394EA-5AD2-497D-9C83-A306B06243B2}"/>
              </a:ext>
            </a:extLst>
          </p:cNvPr>
          <p:cNvSpPr txBox="1"/>
          <p:nvPr/>
        </p:nvSpPr>
        <p:spPr>
          <a:xfrm>
            <a:off x="5785959" y="1820107"/>
            <a:ext cx="1925481" cy="1015663"/>
          </a:xfrm>
          <a:prstGeom prst="rect">
            <a:avLst/>
          </a:prstGeom>
          <a:noFill/>
        </p:spPr>
        <p:txBody>
          <a:bodyPr wrap="square" rtlCol="0">
            <a:spAutoFit/>
          </a:bodyPr>
          <a:lstStyle/>
          <a:p>
            <a:pPr marL="342900" indent="-342900">
              <a:buClr>
                <a:srgbClr val="008453"/>
              </a:buClr>
              <a:buFont typeface="+mj-lt"/>
              <a:buAutoNum type="arabicPeriod" startAt="3"/>
            </a:pPr>
            <a:r>
              <a:rPr lang="en-GB" sz="1200" b="1"/>
              <a:t>Give up to 5 back blows using the heel of your hand </a:t>
            </a:r>
            <a:r>
              <a:rPr lang="en-GB" sz="1200" b="1">
                <a:solidFill>
                  <a:prstClr val="black"/>
                </a:solidFill>
              </a:rPr>
              <a:t>between the shoulder blades</a:t>
            </a:r>
            <a:endParaRPr lang="en-GB" sz="1200" b="1"/>
          </a:p>
        </p:txBody>
      </p:sp>
      <p:pic>
        <p:nvPicPr>
          <p:cNvPr id="10" name="Picture 9">
            <a:extLst>
              <a:ext uri="{FF2B5EF4-FFF2-40B4-BE49-F238E27FC236}">
                <a16:creationId xmlns:a16="http://schemas.microsoft.com/office/drawing/2014/main" id="{4C743B34-797A-475D-BE7B-35621F59516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933" t="16305" r="18315"/>
          <a:stretch/>
        </p:blipFill>
        <p:spPr>
          <a:xfrm>
            <a:off x="7523497" y="1572523"/>
            <a:ext cx="1051163" cy="1577463"/>
          </a:xfrm>
          <a:prstGeom prst="rect">
            <a:avLst/>
          </a:prstGeom>
        </p:spPr>
      </p:pic>
      <p:sp>
        <p:nvSpPr>
          <p:cNvPr id="14" name="TextBox 13">
            <a:extLst>
              <a:ext uri="{FF2B5EF4-FFF2-40B4-BE49-F238E27FC236}">
                <a16:creationId xmlns:a16="http://schemas.microsoft.com/office/drawing/2014/main" id="{08D43092-831E-483A-B2B8-83E708FA5621}"/>
              </a:ext>
            </a:extLst>
          </p:cNvPr>
          <p:cNvSpPr txBox="1"/>
          <p:nvPr/>
        </p:nvSpPr>
        <p:spPr>
          <a:xfrm>
            <a:off x="469542" y="3236985"/>
            <a:ext cx="1551993" cy="1015663"/>
          </a:xfrm>
          <a:prstGeom prst="rect">
            <a:avLst/>
          </a:prstGeom>
          <a:noFill/>
        </p:spPr>
        <p:txBody>
          <a:bodyPr wrap="square" rtlCol="0">
            <a:spAutoFit/>
          </a:bodyPr>
          <a:lstStyle/>
          <a:p>
            <a:pPr marL="342000" indent="-342000">
              <a:buClr>
                <a:srgbClr val="008453"/>
              </a:buClr>
              <a:buFont typeface="+mj-lt"/>
              <a:buAutoNum type="arabicPeriod" startAt="4"/>
              <a:defRPr/>
            </a:pPr>
            <a:r>
              <a:rPr lang="en-GB" altLang="en-US" sz="1200" b="1" dirty="0"/>
              <a:t>Give up to 5 ‘tummy’ thrusts (abdominal thrusts)</a:t>
            </a:r>
          </a:p>
        </p:txBody>
      </p:sp>
      <p:pic>
        <p:nvPicPr>
          <p:cNvPr id="13" name="Picture 12">
            <a:extLst>
              <a:ext uri="{FF2B5EF4-FFF2-40B4-BE49-F238E27FC236}">
                <a16:creationId xmlns:a16="http://schemas.microsoft.com/office/drawing/2014/main" id="{4B8C0533-4D33-4823-B239-77F52FB6E226}"/>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7220" t="18022" r="25162"/>
          <a:stretch/>
        </p:blipFill>
        <p:spPr>
          <a:xfrm>
            <a:off x="1843554" y="3220448"/>
            <a:ext cx="952246" cy="1639361"/>
          </a:xfrm>
          <a:prstGeom prst="rect">
            <a:avLst/>
          </a:prstGeom>
        </p:spPr>
      </p:pic>
      <p:sp>
        <p:nvSpPr>
          <p:cNvPr id="20" name="TextBox 19">
            <a:extLst>
              <a:ext uri="{FF2B5EF4-FFF2-40B4-BE49-F238E27FC236}">
                <a16:creationId xmlns:a16="http://schemas.microsoft.com/office/drawing/2014/main" id="{7545069E-C000-41B9-A5AB-A89ADCBC78B8}"/>
              </a:ext>
            </a:extLst>
          </p:cNvPr>
          <p:cNvSpPr txBox="1"/>
          <p:nvPr/>
        </p:nvSpPr>
        <p:spPr>
          <a:xfrm>
            <a:off x="2759372" y="3233056"/>
            <a:ext cx="1812628"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Clr>
                <a:srgbClr val="007A53"/>
              </a:buClr>
              <a:buSzPct val="100000"/>
              <a:buFont typeface="+mj-lt"/>
              <a:buAutoNum type="arabicPeriod" startAt="5"/>
            </a:pPr>
            <a:r>
              <a:rPr lang="en-GB" sz="1200" b="1" dirty="0">
                <a:solidFill>
                  <a:srgbClr val="000000"/>
                </a:solidFill>
              </a:rPr>
              <a:t> If this is not successful call 999 or 112 for emergency help</a:t>
            </a:r>
            <a:endParaRPr lang="en-GB" sz="1200" b="1" dirty="0">
              <a:cs typeface="Arial"/>
            </a:endParaRPr>
          </a:p>
        </p:txBody>
      </p:sp>
      <p:sp>
        <p:nvSpPr>
          <p:cNvPr id="19" name="Rectangle 18">
            <a:extLst>
              <a:ext uri="{FF2B5EF4-FFF2-40B4-BE49-F238E27FC236}">
                <a16:creationId xmlns:a16="http://schemas.microsoft.com/office/drawing/2014/main" id="{FFFB86F4-3839-4EE6-90C5-481C563E6550}"/>
              </a:ext>
            </a:extLst>
          </p:cNvPr>
          <p:cNvSpPr>
            <a:spLocks noChangeAspect="1"/>
          </p:cNvSpPr>
          <p:nvPr/>
        </p:nvSpPr>
        <p:spPr>
          <a:xfrm>
            <a:off x="5785959" y="3233056"/>
            <a:ext cx="2592390" cy="1277273"/>
          </a:xfrm>
          <a:prstGeom prst="rect">
            <a:avLst/>
          </a:prstGeom>
        </p:spPr>
        <p:txBody>
          <a:bodyPr wrap="square">
            <a:spAutoFit/>
          </a:bodyPr>
          <a:lstStyle/>
          <a:p>
            <a:pPr marL="263525" indent="-263525">
              <a:spcAft>
                <a:spcPts val="600"/>
              </a:spcAft>
            </a:pPr>
            <a:r>
              <a:rPr lang="en-GB" sz="1200" b="1" dirty="0">
                <a:solidFill>
                  <a:srgbClr val="007A53"/>
                </a:solidFill>
              </a:rPr>
              <a:t>6.</a:t>
            </a:r>
            <a:r>
              <a:rPr lang="en-GB" sz="1200" b="1" dirty="0"/>
              <a:t>	Repeat if necessary</a:t>
            </a:r>
          </a:p>
          <a:p>
            <a:pPr marL="263525" indent="-263525">
              <a:buSzPct val="100000"/>
              <a:buBlip>
                <a:blip r:embed="rId6"/>
              </a:buBlip>
            </a:pPr>
            <a:r>
              <a:rPr lang="en-GB" sz="1200" b="1" dirty="0"/>
              <a:t>Do not forget to call for help. </a:t>
            </a:r>
          </a:p>
          <a:p>
            <a:pPr marL="263525" indent="-263525">
              <a:buSzPct val="100000"/>
              <a:buBlip>
                <a:blip r:embed="rId6"/>
              </a:buBlip>
            </a:pPr>
            <a:r>
              <a:rPr lang="en-GB" sz="1200" b="1" dirty="0">
                <a:solidFill>
                  <a:srgbClr val="FF0000"/>
                </a:solidFill>
              </a:rPr>
              <a:t>REMEMBER</a:t>
            </a:r>
            <a:r>
              <a:rPr lang="en-GB" sz="1200" b="1" dirty="0"/>
              <a:t> that your casualty could become unresponsive. Be prepared to perform CPR.</a:t>
            </a:r>
            <a:endParaRPr lang="en-GB" sz="1200" dirty="0"/>
          </a:p>
        </p:txBody>
      </p:sp>
    </p:spTree>
    <p:extLst>
      <p:ext uri="{BB962C8B-B14F-4D97-AF65-F5344CB8AC3E}">
        <p14:creationId xmlns:p14="http://schemas.microsoft.com/office/powerpoint/2010/main" val="3261700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A3747-C75F-4FDA-97B7-2955CEA04881}"/>
              </a:ext>
            </a:extLst>
          </p:cNvPr>
          <p:cNvSpPr>
            <a:spLocks noGrp="1"/>
          </p:cNvSpPr>
          <p:nvPr>
            <p:ph idx="16"/>
          </p:nvPr>
        </p:nvSpPr>
        <p:spPr>
          <a:xfrm>
            <a:off x="493200" y="478795"/>
            <a:ext cx="1930970" cy="551146"/>
          </a:xfrm>
        </p:spPr>
        <p:txBody>
          <a:bodyPr/>
          <a:lstStyle/>
          <a:p>
            <a:r>
              <a:rPr lang="en-GB"/>
              <a:t>Activity</a:t>
            </a:r>
          </a:p>
        </p:txBody>
      </p:sp>
      <p:sp>
        <p:nvSpPr>
          <p:cNvPr id="6" name="Content Placeholder 5">
            <a:extLst>
              <a:ext uri="{FF2B5EF4-FFF2-40B4-BE49-F238E27FC236}">
                <a16:creationId xmlns:a16="http://schemas.microsoft.com/office/drawing/2014/main" id="{10AD3D9A-DFC3-47DE-89F6-55F56B8E24C8}"/>
              </a:ext>
            </a:extLst>
          </p:cNvPr>
          <p:cNvSpPr>
            <a:spLocks noGrp="1"/>
          </p:cNvSpPr>
          <p:nvPr>
            <p:ph idx="17"/>
          </p:nvPr>
        </p:nvSpPr>
        <p:spPr>
          <a:xfrm>
            <a:off x="491629" y="1029941"/>
            <a:ext cx="2708771" cy="551146"/>
          </a:xfrm>
        </p:spPr>
        <p:txBody>
          <a:bodyPr/>
          <a:lstStyle/>
          <a:p>
            <a:r>
              <a:rPr lang="en-GB"/>
              <a:t>Recap quiz</a:t>
            </a:r>
          </a:p>
        </p:txBody>
      </p:sp>
      <p:sp>
        <p:nvSpPr>
          <p:cNvPr id="5" name="Text Placeholder 4">
            <a:extLst>
              <a:ext uri="{FF2B5EF4-FFF2-40B4-BE49-F238E27FC236}">
                <a16:creationId xmlns:a16="http://schemas.microsoft.com/office/drawing/2014/main" id="{2A14F693-7DED-4B66-876D-E1DB1806A5A0}"/>
              </a:ext>
            </a:extLst>
          </p:cNvPr>
          <p:cNvSpPr>
            <a:spLocks noGrp="1"/>
          </p:cNvSpPr>
          <p:nvPr>
            <p:ph type="body" sz="quarter" idx="10"/>
          </p:nvPr>
        </p:nvSpPr>
        <p:spPr/>
        <p:txBody>
          <a:bodyPr/>
          <a:lstStyle/>
          <a:p>
            <a:endParaRPr lang="en-GB"/>
          </a:p>
        </p:txBody>
      </p:sp>
      <p:sp>
        <p:nvSpPr>
          <p:cNvPr id="8" name="Rectangle 7">
            <a:extLst>
              <a:ext uri="{FF2B5EF4-FFF2-40B4-BE49-F238E27FC236}">
                <a16:creationId xmlns:a16="http://schemas.microsoft.com/office/drawing/2014/main" id="{A97BFC0D-4CD1-4922-8E07-51C8AFEF39BF}"/>
              </a:ext>
            </a:extLst>
          </p:cNvPr>
          <p:cNvSpPr/>
          <p:nvPr/>
        </p:nvSpPr>
        <p:spPr>
          <a:xfrm>
            <a:off x="498019" y="1748589"/>
            <a:ext cx="5718296" cy="3631763"/>
          </a:xfrm>
          <a:prstGeom prst="rect">
            <a:avLst/>
          </a:prstGeom>
        </p:spPr>
        <p:txBody>
          <a:bodyPr wrap="square">
            <a:spAutoFit/>
          </a:bodyPr>
          <a:lstStyle/>
          <a:p>
            <a:pPr>
              <a:spcAft>
                <a:spcPts val="488"/>
              </a:spcAft>
              <a:buClr>
                <a:schemeClr val="tx2"/>
              </a:buClr>
              <a:buSzPct val="100000"/>
            </a:pPr>
            <a:r>
              <a:rPr lang="en-GB" sz="1600" b="1">
                <a:cs typeface="Times"/>
              </a:rPr>
              <a:t>In pairs stand up and take it in turns to do the following:</a:t>
            </a:r>
            <a:br>
              <a:rPr lang="en-GB" sz="1600" b="1">
                <a:cs typeface="Times"/>
              </a:rPr>
            </a:br>
            <a:endParaRPr lang="en-GB" sz="1600" b="1">
              <a:cs typeface="Times"/>
            </a:endParaRPr>
          </a:p>
          <a:p>
            <a:pPr marL="365745" indent="-365745">
              <a:spcAft>
                <a:spcPts val="488"/>
              </a:spcAft>
              <a:buClr>
                <a:schemeClr val="tx2"/>
              </a:buClr>
              <a:buSzPct val="100000"/>
              <a:buFont typeface="Lucida Grande"/>
              <a:buChar char="➤"/>
            </a:pPr>
            <a:r>
              <a:rPr lang="en-GB" sz="1600">
                <a:cs typeface="Times"/>
              </a:rPr>
              <a:t>Show the part of your hand that you would use to give a back blow</a:t>
            </a:r>
            <a:endParaRPr lang="en-GB" sz="1600">
              <a:latin typeface="+mj-lt"/>
            </a:endParaRPr>
          </a:p>
          <a:p>
            <a:pPr marL="365745" indent="-365745">
              <a:spcAft>
                <a:spcPts val="488"/>
              </a:spcAft>
              <a:buClr>
                <a:schemeClr val="tx2"/>
              </a:buClr>
              <a:buSzPct val="100000"/>
              <a:buFont typeface="Lucida Grande"/>
              <a:buChar char="➤"/>
            </a:pPr>
            <a:endParaRPr lang="en-GB" sz="1600">
              <a:latin typeface="+mj-lt"/>
              <a:cs typeface="Times"/>
            </a:endParaRPr>
          </a:p>
          <a:p>
            <a:pPr marL="365745" indent="-365745">
              <a:spcAft>
                <a:spcPts val="488"/>
              </a:spcAft>
              <a:buClr>
                <a:schemeClr val="tx2"/>
              </a:buClr>
              <a:buSzPct val="100000"/>
              <a:buFont typeface="Lucida Grande"/>
              <a:buChar char="➤"/>
            </a:pPr>
            <a:r>
              <a:rPr lang="en-GB" sz="1600">
                <a:cs typeface="Times"/>
              </a:rPr>
              <a:t>Point to where on your partners back you would give a back blow</a:t>
            </a:r>
          </a:p>
          <a:p>
            <a:pPr marL="365745" indent="-365745">
              <a:spcAft>
                <a:spcPts val="488"/>
              </a:spcAft>
              <a:buClr>
                <a:schemeClr val="tx2"/>
              </a:buClr>
              <a:buSzPct val="100000"/>
              <a:buFont typeface="Lucida Grande"/>
              <a:buChar char="➤"/>
            </a:pPr>
            <a:endParaRPr lang="en-GB" sz="1600">
              <a:cs typeface="Times"/>
            </a:endParaRPr>
          </a:p>
          <a:p>
            <a:pPr marL="365745" indent="-365745">
              <a:spcAft>
                <a:spcPts val="488"/>
              </a:spcAft>
              <a:buClr>
                <a:schemeClr val="tx2"/>
              </a:buClr>
              <a:buSzPct val="100000"/>
              <a:buFont typeface="Lucida Grande"/>
              <a:buChar char="➤"/>
            </a:pPr>
            <a:r>
              <a:rPr lang="en-GB" sz="1600">
                <a:cs typeface="Times"/>
              </a:rPr>
              <a:t>Show where you would press to do an abdominal thrust (tummy thrust). </a:t>
            </a:r>
          </a:p>
          <a:p>
            <a:pPr>
              <a:spcAft>
                <a:spcPts val="488"/>
              </a:spcAft>
              <a:buClr>
                <a:schemeClr val="tx2"/>
              </a:buClr>
              <a:buSzPct val="100000"/>
            </a:pPr>
            <a:br>
              <a:rPr lang="en-GB" altLang="en-US">
                <a:latin typeface="+mj-lt"/>
              </a:rPr>
            </a:br>
            <a:br>
              <a:rPr lang="en-GB" altLang="en-US">
                <a:latin typeface="+mj-lt"/>
              </a:rPr>
            </a:br>
            <a:endParaRPr lang="en-GB" altLang="en-US">
              <a:latin typeface="+mj-lt"/>
            </a:endParaRPr>
          </a:p>
        </p:txBody>
      </p:sp>
      <p:sp>
        <p:nvSpPr>
          <p:cNvPr id="9" name="Rectangle 8">
            <a:extLst>
              <a:ext uri="{FF2B5EF4-FFF2-40B4-BE49-F238E27FC236}">
                <a16:creationId xmlns:a16="http://schemas.microsoft.com/office/drawing/2014/main" id="{7C11F0FE-6D8C-4D14-BC09-AF2818BEA2E4}"/>
              </a:ext>
              <a:ext uri="{C183D7F6-B498-43B3-948B-1728B52AA6E4}">
                <adec:decorative xmlns:adec="http://schemas.microsoft.com/office/drawing/2017/decorative" val="1"/>
              </a:ext>
            </a:extLst>
          </p:cNvPr>
          <p:cNvSpPr/>
          <p:nvPr/>
        </p:nvSpPr>
        <p:spPr>
          <a:xfrm>
            <a:off x="498019" y="1748589"/>
            <a:ext cx="5718297" cy="293646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5B02B38B-E158-4F09-9BF4-B5608248282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5933" t="16305" r="18315"/>
          <a:stretch/>
        </p:blipFill>
        <p:spPr>
          <a:xfrm flipH="1">
            <a:off x="6335224" y="1682377"/>
            <a:ext cx="1467655" cy="2202485"/>
          </a:xfrm>
          <a:prstGeom prst="rect">
            <a:avLst/>
          </a:prstGeom>
        </p:spPr>
      </p:pic>
      <p:pic>
        <p:nvPicPr>
          <p:cNvPr id="11" name="Picture 10">
            <a:extLst>
              <a:ext uri="{FF2B5EF4-FFF2-40B4-BE49-F238E27FC236}">
                <a16:creationId xmlns:a16="http://schemas.microsoft.com/office/drawing/2014/main" id="{2FD3F42B-EE96-49A6-8643-88DE9F18C3D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7220" t="18022" r="25162"/>
          <a:stretch/>
        </p:blipFill>
        <p:spPr>
          <a:xfrm flipH="1">
            <a:off x="7886010" y="2979075"/>
            <a:ext cx="927201" cy="1596245"/>
          </a:xfrm>
          <a:prstGeom prst="rect">
            <a:avLst/>
          </a:prstGeom>
        </p:spPr>
      </p:pic>
    </p:spTree>
    <p:extLst>
      <p:ext uri="{BB962C8B-B14F-4D97-AF65-F5344CB8AC3E}">
        <p14:creationId xmlns:p14="http://schemas.microsoft.com/office/powerpoint/2010/main" val="1371097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D57F0-05FA-4F32-A141-4D98CA9EA83D}"/>
              </a:ext>
            </a:extLst>
          </p:cNvPr>
          <p:cNvSpPr>
            <a:spLocks noGrp="1"/>
          </p:cNvSpPr>
          <p:nvPr>
            <p:ph idx="16"/>
          </p:nvPr>
        </p:nvSpPr>
        <p:spPr>
          <a:xfrm>
            <a:off x="493200" y="478795"/>
            <a:ext cx="3186589" cy="551146"/>
          </a:xfrm>
        </p:spPr>
        <p:txBody>
          <a:bodyPr/>
          <a:lstStyle/>
          <a:p>
            <a:r>
              <a:rPr lang="en-GB"/>
              <a:t>Activity   A25 extensions</a:t>
            </a:r>
          </a:p>
        </p:txBody>
      </p:sp>
      <p:sp>
        <p:nvSpPr>
          <p:cNvPr id="6" name="Content Placeholder 5">
            <a:extLst>
              <a:ext uri="{FF2B5EF4-FFF2-40B4-BE49-F238E27FC236}">
                <a16:creationId xmlns:a16="http://schemas.microsoft.com/office/drawing/2014/main" id="{FCA09447-FF05-483D-94D5-3847F3E1E64A}"/>
              </a:ext>
            </a:extLst>
          </p:cNvPr>
          <p:cNvSpPr>
            <a:spLocks noGrp="1"/>
          </p:cNvSpPr>
          <p:nvPr>
            <p:ph idx="17"/>
          </p:nvPr>
        </p:nvSpPr>
        <p:spPr>
          <a:xfrm>
            <a:off x="493201" y="1029941"/>
            <a:ext cx="5694455" cy="551146"/>
          </a:xfrm>
        </p:spPr>
        <p:txBody>
          <a:bodyPr lIns="74441" tIns="37221" rIns="74441" bIns="37221" anchor="t"/>
          <a:lstStyle/>
          <a:p>
            <a:r>
              <a:rPr lang="en-GB"/>
              <a:t>Choking word checklist  </a:t>
            </a:r>
          </a:p>
        </p:txBody>
      </p:sp>
      <p:sp>
        <p:nvSpPr>
          <p:cNvPr id="2" name="Text Placeholder 1">
            <a:extLst>
              <a:ext uri="{FF2B5EF4-FFF2-40B4-BE49-F238E27FC236}">
                <a16:creationId xmlns:a16="http://schemas.microsoft.com/office/drawing/2014/main" id="{E3FB5961-AB83-4B4F-BABE-9518F1FC908C}"/>
              </a:ext>
            </a:extLst>
          </p:cNvPr>
          <p:cNvSpPr>
            <a:spLocks noGrp="1"/>
          </p:cNvSpPr>
          <p:nvPr>
            <p:ph type="body" sz="quarter" idx="10"/>
          </p:nvPr>
        </p:nvSpPr>
        <p:spPr/>
        <p:txBody>
          <a:bodyPr/>
          <a:lstStyle/>
          <a:p>
            <a:endParaRPr lang="en-GB"/>
          </a:p>
        </p:txBody>
      </p:sp>
      <p:sp>
        <p:nvSpPr>
          <p:cNvPr id="9" name="TextBox 8">
            <a:extLst>
              <a:ext uri="{FF2B5EF4-FFF2-40B4-BE49-F238E27FC236}">
                <a16:creationId xmlns:a16="http://schemas.microsoft.com/office/drawing/2014/main" id="{79A2F927-D6FB-4FA2-A7DD-CB55B39D73DD}"/>
              </a:ext>
            </a:extLst>
          </p:cNvPr>
          <p:cNvSpPr txBox="1"/>
          <p:nvPr/>
        </p:nvSpPr>
        <p:spPr>
          <a:xfrm>
            <a:off x="491629" y="1716403"/>
            <a:ext cx="8302879" cy="923330"/>
          </a:xfrm>
          <a:prstGeom prst="rect">
            <a:avLst/>
          </a:prstGeom>
          <a:noFill/>
        </p:spPr>
        <p:txBody>
          <a:bodyPr wrap="square" rtlCol="0" anchor="t">
            <a:spAutoFit/>
          </a:bodyPr>
          <a:lstStyle/>
          <a:p>
            <a:pPr algn="ctr"/>
            <a:r>
              <a:rPr lang="en-GB" sz="1800" b="1" dirty="0"/>
              <a:t>This activity allows students to demonstrate their learning on how to deal with a casualty who is choking. Use the words below to create a checklist </a:t>
            </a:r>
            <a:r>
              <a:rPr lang="en-GB" sz="1800" b="1"/>
              <a:t>to assist a casualty who is choking. </a:t>
            </a:r>
            <a:endParaRPr lang="en-GB" sz="1800" b="1">
              <a:cs typeface="Arial"/>
            </a:endParaRPr>
          </a:p>
        </p:txBody>
      </p:sp>
      <p:pic>
        <p:nvPicPr>
          <p:cNvPr id="4" name="Picture 3">
            <a:extLst>
              <a:ext uri="{FF2B5EF4-FFF2-40B4-BE49-F238E27FC236}">
                <a16:creationId xmlns:a16="http://schemas.microsoft.com/office/drawing/2014/main" id="{BC6716CC-8D3C-4161-8C85-2977B7268DD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81377" y="3052048"/>
            <a:ext cx="4581245" cy="2077947"/>
          </a:xfrm>
          <a:prstGeom prst="rect">
            <a:avLst/>
          </a:prstGeom>
        </p:spPr>
      </p:pic>
    </p:spTree>
    <p:extLst>
      <p:ext uri="{BB962C8B-B14F-4D97-AF65-F5344CB8AC3E}">
        <p14:creationId xmlns:p14="http://schemas.microsoft.com/office/powerpoint/2010/main" val="2986164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988C155-018A-471A-B1B7-FF4FC050FCDE}"/>
              </a:ext>
            </a:extLst>
          </p:cNvPr>
          <p:cNvPicPr>
            <a:picLocks noChangeAspect="1"/>
          </p:cNvPicPr>
          <p:nvPr/>
        </p:nvPicPr>
        <p:blipFill>
          <a:blip r:embed="rId3"/>
          <a:stretch>
            <a:fillRect/>
          </a:stretch>
        </p:blipFill>
        <p:spPr>
          <a:xfrm>
            <a:off x="3700203" y="2238486"/>
            <a:ext cx="1743594" cy="1743594"/>
          </a:xfrm>
          <a:prstGeom prst="rect">
            <a:avLst/>
          </a:prstGeom>
        </p:spPr>
      </p:pic>
      <p:sp>
        <p:nvSpPr>
          <p:cNvPr id="3" name="Content Placeholder 2">
            <a:extLst>
              <a:ext uri="{FF2B5EF4-FFF2-40B4-BE49-F238E27FC236}">
                <a16:creationId xmlns:a16="http://schemas.microsoft.com/office/drawing/2014/main" id="{9BC54436-4320-4D37-A0BF-830F1F5C4995}"/>
              </a:ext>
            </a:extLst>
          </p:cNvPr>
          <p:cNvSpPr>
            <a:spLocks noGrp="1"/>
          </p:cNvSpPr>
          <p:nvPr>
            <p:ph idx="1"/>
          </p:nvPr>
        </p:nvSpPr>
        <p:spPr>
          <a:xfrm>
            <a:off x="1433059" y="1298808"/>
            <a:ext cx="6346838" cy="472946"/>
          </a:xfrm>
        </p:spPr>
        <p:txBody>
          <a:bodyPr lIns="63833" tIns="31917" rIns="63833" bIns="31917" anchor="t">
            <a:normAutofit fontScale="92500" lnSpcReduction="20000"/>
          </a:bodyPr>
          <a:lstStyle/>
          <a:p>
            <a:pPr marL="0" indent="0" algn="ctr">
              <a:buNone/>
            </a:pPr>
            <a:r>
              <a:rPr lang="en-US" sz="1100" b="1">
                <a:solidFill>
                  <a:schemeClr val="tx1"/>
                </a:solidFill>
                <a:ea typeface="MS PGothic"/>
                <a:cs typeface="Arial"/>
              </a:rPr>
              <a:t>Pause for thought...</a:t>
            </a:r>
          </a:p>
          <a:p>
            <a:pPr marL="0" indent="0" algn="ctr">
              <a:buNone/>
            </a:pPr>
            <a:r>
              <a:rPr lang="en-US" sz="1100" b="1">
                <a:solidFill>
                  <a:schemeClr val="tx1"/>
                </a:solidFill>
                <a:latin typeface="Arial"/>
                <a:ea typeface="MS PGothic"/>
                <a:cs typeface="Arial"/>
              </a:rPr>
              <a:t>Which actions do you think are most important when caring for a casualty?</a:t>
            </a:r>
            <a:endParaRPr lang="en-US" sz="1800">
              <a:solidFill>
                <a:schemeClr val="tx1"/>
              </a:solidFill>
            </a:endParaRPr>
          </a:p>
          <a:p>
            <a:pPr marL="238760" indent="-238760"/>
            <a:endParaRPr lang="en-GB" sz="2400" b="1">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5033B3-2916-4029-8A3D-5E50E74006D4}"/>
              </a:ext>
            </a:extLst>
          </p:cNvPr>
          <p:cNvSpPr>
            <a:spLocks noGrp="1"/>
          </p:cNvSpPr>
          <p:nvPr>
            <p:ph type="title"/>
          </p:nvPr>
        </p:nvSpPr>
        <p:spPr>
          <a:xfrm>
            <a:off x="535411" y="648065"/>
            <a:ext cx="3194509" cy="622575"/>
          </a:xfrm>
          <a:solidFill>
            <a:srgbClr val="009F4D"/>
          </a:solidFill>
        </p:spPr>
        <p:txBody>
          <a:bodyPr/>
          <a:lstStyle/>
          <a:p>
            <a:r>
              <a:rPr lang="en-US" sz="3600" dirty="0">
                <a:latin typeface="Arial" panose="020B0604020202020204" pitchFamily="34" charset="0"/>
                <a:cs typeface="Arial" panose="020B0604020202020204" pitchFamily="34" charset="0"/>
              </a:rPr>
              <a:t>Casualty care</a:t>
            </a:r>
            <a:endParaRPr lang="en-GB" sz="36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50B22C-556F-489E-B9C0-2FEF63A53987}"/>
              </a:ext>
            </a:extLst>
          </p:cNvPr>
          <p:cNvGrpSpPr/>
          <p:nvPr/>
        </p:nvGrpSpPr>
        <p:grpSpPr>
          <a:xfrm>
            <a:off x="630738" y="2678197"/>
            <a:ext cx="1551847" cy="816043"/>
            <a:chOff x="630738" y="2678197"/>
            <a:chExt cx="1551847" cy="816043"/>
          </a:xfrm>
        </p:grpSpPr>
        <p:sp>
          <p:nvSpPr>
            <p:cNvPr id="31" name="Thought Bubble: Cloud 30">
              <a:extLst>
                <a:ext uri="{FF2B5EF4-FFF2-40B4-BE49-F238E27FC236}">
                  <a16:creationId xmlns:a16="http://schemas.microsoft.com/office/drawing/2014/main" id="{C2EF7674-77E8-40CC-B604-48D255B9B29B}"/>
                </a:ext>
              </a:extLst>
            </p:cNvPr>
            <p:cNvSpPr/>
            <p:nvPr/>
          </p:nvSpPr>
          <p:spPr>
            <a:xfrm flipH="1">
              <a:off x="630738" y="2678197"/>
              <a:ext cx="1551847" cy="816043"/>
            </a:xfrm>
            <a:prstGeom prst="cloudCallout">
              <a:avLst>
                <a:gd name="adj1" fmla="val -127852"/>
                <a:gd name="adj2" fmla="val 138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8F70CD7-150B-4F84-92CD-95DFE3949195}"/>
                </a:ext>
              </a:extLst>
            </p:cNvPr>
            <p:cNvSpPr txBox="1"/>
            <p:nvPr/>
          </p:nvSpPr>
          <p:spPr>
            <a:xfrm>
              <a:off x="912618" y="2851540"/>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Remain calm</a:t>
              </a:r>
            </a:p>
          </p:txBody>
        </p:sp>
      </p:grpSp>
      <p:grpSp>
        <p:nvGrpSpPr>
          <p:cNvPr id="14" name="Group 13">
            <a:extLst>
              <a:ext uri="{FF2B5EF4-FFF2-40B4-BE49-F238E27FC236}">
                <a16:creationId xmlns:a16="http://schemas.microsoft.com/office/drawing/2014/main" id="{EBE1FB47-9863-47B2-8064-2777F3BF1A3B}"/>
              </a:ext>
            </a:extLst>
          </p:cNvPr>
          <p:cNvGrpSpPr/>
          <p:nvPr/>
        </p:nvGrpSpPr>
        <p:grpSpPr>
          <a:xfrm>
            <a:off x="5683784" y="4106605"/>
            <a:ext cx="1551847" cy="816043"/>
            <a:chOff x="5683784" y="4106605"/>
            <a:chExt cx="1551847" cy="816043"/>
          </a:xfrm>
        </p:grpSpPr>
        <p:sp>
          <p:nvSpPr>
            <p:cNvPr id="36" name="Thought Bubble: Cloud 35">
              <a:extLst>
                <a:ext uri="{FF2B5EF4-FFF2-40B4-BE49-F238E27FC236}">
                  <a16:creationId xmlns:a16="http://schemas.microsoft.com/office/drawing/2014/main" id="{B801C17F-BDF6-48BB-9CCD-D509193E2498}"/>
                </a:ext>
              </a:extLst>
            </p:cNvPr>
            <p:cNvSpPr/>
            <p:nvPr/>
          </p:nvSpPr>
          <p:spPr>
            <a:xfrm flipH="1">
              <a:off x="5683784" y="4106605"/>
              <a:ext cx="1551847" cy="816043"/>
            </a:xfrm>
            <a:prstGeom prst="cloudCallout">
              <a:avLst>
                <a:gd name="adj1" fmla="val 69579"/>
                <a:gd name="adj2" fmla="val -7865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93E815A-E2C4-438C-8DD6-7C118CFC92E5}"/>
                </a:ext>
              </a:extLst>
            </p:cNvPr>
            <p:cNvSpPr txBox="1"/>
            <p:nvPr/>
          </p:nvSpPr>
          <p:spPr>
            <a:xfrm>
              <a:off x="5965663" y="4286802"/>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Reassure casualty</a:t>
              </a:r>
            </a:p>
          </p:txBody>
        </p:sp>
      </p:grpSp>
      <p:grpSp>
        <p:nvGrpSpPr>
          <p:cNvPr id="10" name="Group 9">
            <a:extLst>
              <a:ext uri="{FF2B5EF4-FFF2-40B4-BE49-F238E27FC236}">
                <a16:creationId xmlns:a16="http://schemas.microsoft.com/office/drawing/2014/main" id="{0316D645-9BEB-4EEC-B232-04F2938B386E}"/>
              </a:ext>
            </a:extLst>
          </p:cNvPr>
          <p:cNvGrpSpPr/>
          <p:nvPr/>
        </p:nvGrpSpPr>
        <p:grpSpPr>
          <a:xfrm>
            <a:off x="2280061" y="1828533"/>
            <a:ext cx="1551847" cy="816043"/>
            <a:chOff x="2280061" y="1828533"/>
            <a:chExt cx="1551847" cy="816043"/>
          </a:xfrm>
        </p:grpSpPr>
        <p:sp>
          <p:nvSpPr>
            <p:cNvPr id="7" name="Thought Bubble: Cloud 6">
              <a:extLst>
                <a:ext uri="{FF2B5EF4-FFF2-40B4-BE49-F238E27FC236}">
                  <a16:creationId xmlns:a16="http://schemas.microsoft.com/office/drawing/2014/main" id="{CAF8AA3D-EEC9-4C12-BC3D-454AFA14E07D}"/>
                </a:ext>
              </a:extLst>
            </p:cNvPr>
            <p:cNvSpPr/>
            <p:nvPr/>
          </p:nvSpPr>
          <p:spPr>
            <a:xfrm flipH="1">
              <a:off x="2280061" y="1828533"/>
              <a:ext cx="1551847" cy="816043"/>
            </a:xfrm>
            <a:prstGeom prst="cloudCallout">
              <a:avLst>
                <a:gd name="adj1" fmla="val -65103"/>
                <a:gd name="adj2" fmla="val 49403"/>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7175933-06E2-4127-BD71-2B2E2E562C03}"/>
                </a:ext>
              </a:extLst>
            </p:cNvPr>
            <p:cNvSpPr txBox="1"/>
            <p:nvPr/>
          </p:nvSpPr>
          <p:spPr>
            <a:xfrm>
              <a:off x="2612494" y="2043326"/>
              <a:ext cx="834991" cy="280846"/>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Get help</a:t>
              </a:r>
            </a:p>
          </p:txBody>
        </p:sp>
      </p:grpSp>
      <p:grpSp>
        <p:nvGrpSpPr>
          <p:cNvPr id="11" name="Group 10">
            <a:extLst>
              <a:ext uri="{FF2B5EF4-FFF2-40B4-BE49-F238E27FC236}">
                <a16:creationId xmlns:a16="http://schemas.microsoft.com/office/drawing/2014/main" id="{AEA22BFE-208C-4CFF-AA05-F3C4ED143185}"/>
              </a:ext>
            </a:extLst>
          </p:cNvPr>
          <p:cNvGrpSpPr/>
          <p:nvPr/>
        </p:nvGrpSpPr>
        <p:grpSpPr>
          <a:xfrm>
            <a:off x="5054602" y="1799922"/>
            <a:ext cx="1774789" cy="816043"/>
            <a:chOff x="5054602" y="1799922"/>
            <a:chExt cx="1551847" cy="816043"/>
          </a:xfrm>
        </p:grpSpPr>
        <p:sp>
          <p:nvSpPr>
            <p:cNvPr id="39" name="Thought Bubble: Cloud 38">
              <a:extLst>
                <a:ext uri="{FF2B5EF4-FFF2-40B4-BE49-F238E27FC236}">
                  <a16:creationId xmlns:a16="http://schemas.microsoft.com/office/drawing/2014/main" id="{CA563CC4-8621-4FC6-BC63-9B7C3E12A933}"/>
                </a:ext>
              </a:extLst>
            </p:cNvPr>
            <p:cNvSpPr/>
            <p:nvPr/>
          </p:nvSpPr>
          <p:spPr>
            <a:xfrm flipH="1">
              <a:off x="5054602" y="1799922"/>
              <a:ext cx="1551847" cy="816043"/>
            </a:xfrm>
            <a:prstGeom prst="cloudCallout">
              <a:avLst>
                <a:gd name="adj1" fmla="val 53509"/>
                <a:gd name="adj2" fmla="val 5376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32B4BA5-18EF-40DA-8326-94A4880B92DE}"/>
                </a:ext>
              </a:extLst>
            </p:cNvPr>
            <p:cNvSpPr txBox="1"/>
            <p:nvPr/>
          </p:nvSpPr>
          <p:spPr>
            <a:xfrm>
              <a:off x="5413030" y="1953691"/>
              <a:ext cx="834992"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No food or drink</a:t>
              </a:r>
            </a:p>
          </p:txBody>
        </p:sp>
      </p:grpSp>
      <p:grpSp>
        <p:nvGrpSpPr>
          <p:cNvPr id="12" name="Group 11">
            <a:extLst>
              <a:ext uri="{FF2B5EF4-FFF2-40B4-BE49-F238E27FC236}">
                <a16:creationId xmlns:a16="http://schemas.microsoft.com/office/drawing/2014/main" id="{803DB02D-99FF-4420-B6DA-5A0AA3D58F82}"/>
              </a:ext>
            </a:extLst>
          </p:cNvPr>
          <p:cNvGrpSpPr/>
          <p:nvPr/>
        </p:nvGrpSpPr>
        <p:grpSpPr>
          <a:xfrm>
            <a:off x="6830307" y="2449478"/>
            <a:ext cx="1551847" cy="816043"/>
            <a:chOff x="6830307" y="2449478"/>
            <a:chExt cx="1551847" cy="816043"/>
          </a:xfrm>
        </p:grpSpPr>
        <p:sp>
          <p:nvSpPr>
            <p:cNvPr id="38" name="Thought Bubble: Cloud 37">
              <a:extLst>
                <a:ext uri="{FF2B5EF4-FFF2-40B4-BE49-F238E27FC236}">
                  <a16:creationId xmlns:a16="http://schemas.microsoft.com/office/drawing/2014/main" id="{1802C5D4-DE1D-4A7D-90BA-37112BAAAF0B}"/>
                </a:ext>
              </a:extLst>
            </p:cNvPr>
            <p:cNvSpPr/>
            <p:nvPr/>
          </p:nvSpPr>
          <p:spPr>
            <a:xfrm flipH="1">
              <a:off x="6830307" y="2449478"/>
              <a:ext cx="1551847" cy="816043"/>
            </a:xfrm>
            <a:prstGeom prst="cloudCallout">
              <a:avLst>
                <a:gd name="adj1" fmla="val 118554"/>
                <a:gd name="adj2" fmla="val 2466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BC5D97C-5672-4FEB-970A-46FC3DFA2C3A}"/>
                </a:ext>
              </a:extLst>
            </p:cNvPr>
            <p:cNvSpPr txBox="1"/>
            <p:nvPr/>
          </p:nvSpPr>
          <p:spPr>
            <a:xfrm>
              <a:off x="7115120" y="2504856"/>
              <a:ext cx="982222"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Prevent condition worsening</a:t>
              </a:r>
            </a:p>
          </p:txBody>
        </p:sp>
      </p:grpSp>
      <p:grpSp>
        <p:nvGrpSpPr>
          <p:cNvPr id="15" name="Group 14">
            <a:extLst>
              <a:ext uri="{FF2B5EF4-FFF2-40B4-BE49-F238E27FC236}">
                <a16:creationId xmlns:a16="http://schemas.microsoft.com/office/drawing/2014/main" id="{C13C0CB0-ACA8-4C0E-B1D6-3A9F6F1AA3C9}"/>
              </a:ext>
            </a:extLst>
          </p:cNvPr>
          <p:cNvGrpSpPr/>
          <p:nvPr/>
        </p:nvGrpSpPr>
        <p:grpSpPr>
          <a:xfrm>
            <a:off x="3825794" y="4498369"/>
            <a:ext cx="1551847" cy="816043"/>
            <a:chOff x="3819703" y="4271244"/>
            <a:chExt cx="1551847" cy="816043"/>
          </a:xfrm>
        </p:grpSpPr>
        <p:sp>
          <p:nvSpPr>
            <p:cNvPr id="35" name="Thought Bubble: Cloud 34">
              <a:extLst>
                <a:ext uri="{FF2B5EF4-FFF2-40B4-BE49-F238E27FC236}">
                  <a16:creationId xmlns:a16="http://schemas.microsoft.com/office/drawing/2014/main" id="{EFBDB953-0A2C-4FE0-A794-393EED617AB7}"/>
                </a:ext>
              </a:extLst>
            </p:cNvPr>
            <p:cNvSpPr/>
            <p:nvPr/>
          </p:nvSpPr>
          <p:spPr>
            <a:xfrm flipH="1">
              <a:off x="3819703" y="4271244"/>
              <a:ext cx="1551847" cy="816043"/>
            </a:xfrm>
            <a:prstGeom prst="cloudCallout">
              <a:avLst>
                <a:gd name="adj1" fmla="val -58"/>
                <a:gd name="adj2" fmla="val -9612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4C957D-0A3D-438E-B4DF-0F213992E79D}"/>
                </a:ext>
              </a:extLst>
            </p:cNvPr>
            <p:cNvSpPr txBox="1"/>
            <p:nvPr/>
          </p:nvSpPr>
          <p:spPr>
            <a:xfrm>
              <a:off x="3917797" y="4401001"/>
              <a:ext cx="1337644"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Communicate well</a:t>
              </a:r>
            </a:p>
          </p:txBody>
        </p:sp>
      </p:grpSp>
      <p:grpSp>
        <p:nvGrpSpPr>
          <p:cNvPr id="8" name="Group 7">
            <a:extLst>
              <a:ext uri="{FF2B5EF4-FFF2-40B4-BE49-F238E27FC236}">
                <a16:creationId xmlns:a16="http://schemas.microsoft.com/office/drawing/2014/main" id="{D33A909E-096A-429A-8C54-0F54563A655C}"/>
              </a:ext>
            </a:extLst>
          </p:cNvPr>
          <p:cNvGrpSpPr/>
          <p:nvPr/>
        </p:nvGrpSpPr>
        <p:grpSpPr>
          <a:xfrm>
            <a:off x="1675630" y="3900314"/>
            <a:ext cx="1808807" cy="1044240"/>
            <a:chOff x="1675630" y="3900314"/>
            <a:chExt cx="1808807" cy="1044240"/>
          </a:xfrm>
        </p:grpSpPr>
        <p:sp>
          <p:nvSpPr>
            <p:cNvPr id="34" name="Thought Bubble: Cloud 33">
              <a:extLst>
                <a:ext uri="{FF2B5EF4-FFF2-40B4-BE49-F238E27FC236}">
                  <a16:creationId xmlns:a16="http://schemas.microsoft.com/office/drawing/2014/main" id="{A9163A29-0D2E-452E-AD49-6735E9360D6D}"/>
                </a:ext>
              </a:extLst>
            </p:cNvPr>
            <p:cNvSpPr/>
            <p:nvPr/>
          </p:nvSpPr>
          <p:spPr>
            <a:xfrm flipH="1">
              <a:off x="1675630" y="3900314"/>
              <a:ext cx="1808807" cy="1044240"/>
            </a:xfrm>
            <a:prstGeom prst="cloudCallout">
              <a:avLst>
                <a:gd name="adj1" fmla="val -55641"/>
                <a:gd name="adj2" fmla="val -7204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1457DDF-9A41-4A0B-A545-C539F6576A6D}"/>
                </a:ext>
              </a:extLst>
            </p:cNvPr>
            <p:cNvSpPr txBox="1"/>
            <p:nvPr/>
          </p:nvSpPr>
          <p:spPr>
            <a:xfrm>
              <a:off x="2023497" y="4070453"/>
              <a:ext cx="1125674"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Treat with dignity and respect</a:t>
              </a:r>
            </a:p>
          </p:txBody>
        </p:sp>
      </p:grpSp>
      <p:grpSp>
        <p:nvGrpSpPr>
          <p:cNvPr id="13" name="Group 12">
            <a:extLst>
              <a:ext uri="{FF2B5EF4-FFF2-40B4-BE49-F238E27FC236}">
                <a16:creationId xmlns:a16="http://schemas.microsoft.com/office/drawing/2014/main" id="{8D5C9037-416F-4C3A-8A3C-0D56C0832683}"/>
              </a:ext>
            </a:extLst>
          </p:cNvPr>
          <p:cNvGrpSpPr/>
          <p:nvPr/>
        </p:nvGrpSpPr>
        <p:grpSpPr>
          <a:xfrm>
            <a:off x="6829391" y="3455309"/>
            <a:ext cx="1551847" cy="816043"/>
            <a:chOff x="6829391" y="3455309"/>
            <a:chExt cx="1551847" cy="816043"/>
          </a:xfrm>
        </p:grpSpPr>
        <p:sp>
          <p:nvSpPr>
            <p:cNvPr id="37" name="Thought Bubble: Cloud 36">
              <a:extLst>
                <a:ext uri="{FF2B5EF4-FFF2-40B4-BE49-F238E27FC236}">
                  <a16:creationId xmlns:a16="http://schemas.microsoft.com/office/drawing/2014/main" id="{3A2AC818-E932-4D72-A7AF-EE4CF9B78EFF}"/>
                </a:ext>
              </a:extLst>
            </p:cNvPr>
            <p:cNvSpPr/>
            <p:nvPr/>
          </p:nvSpPr>
          <p:spPr>
            <a:xfrm flipH="1">
              <a:off x="6829391" y="3455309"/>
              <a:ext cx="1551847" cy="816043"/>
            </a:xfrm>
            <a:prstGeom prst="cloudCallout">
              <a:avLst>
                <a:gd name="adj1" fmla="val 110902"/>
                <a:gd name="adj2" fmla="val -4518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89EDB75-76A7-4B6B-B2A7-98671C4F6176}"/>
                </a:ext>
              </a:extLst>
            </p:cNvPr>
            <p:cNvSpPr txBox="1"/>
            <p:nvPr/>
          </p:nvSpPr>
          <p:spPr>
            <a:xfrm>
              <a:off x="7148638" y="3628652"/>
              <a:ext cx="834991"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Keep warm</a:t>
              </a:r>
            </a:p>
          </p:txBody>
        </p:sp>
      </p:grpSp>
    </p:spTree>
    <p:extLst>
      <p:ext uri="{BB962C8B-B14F-4D97-AF65-F5344CB8AC3E}">
        <p14:creationId xmlns:p14="http://schemas.microsoft.com/office/powerpoint/2010/main" val="3160813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29" y="478795"/>
            <a:ext cx="4689971" cy="551146"/>
          </a:xfrm>
        </p:spPr>
        <p:txBody>
          <a:bodyPr/>
          <a:lstStyle/>
          <a:p>
            <a:r>
              <a:rPr lang="en-GB"/>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pic>
        <p:nvPicPr>
          <p:cNvPr id="17" name="Picture 16">
            <a:extLst>
              <a:ext uri="{FF2B5EF4-FFF2-40B4-BE49-F238E27FC236}">
                <a16:creationId xmlns:a16="http://schemas.microsoft.com/office/drawing/2014/main" id="{C10573CB-DB8A-464C-94E7-B78C93A9C0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825" y="789756"/>
            <a:ext cx="536725" cy="536725"/>
          </a:xfrm>
          <a:prstGeom prst="rect">
            <a:avLst/>
          </a:prstGeom>
        </p:spPr>
      </p:pic>
      <p:pic>
        <p:nvPicPr>
          <p:cNvPr id="18" name="Picture 17">
            <a:extLst>
              <a:ext uri="{FF2B5EF4-FFF2-40B4-BE49-F238E27FC236}">
                <a16:creationId xmlns:a16="http://schemas.microsoft.com/office/drawing/2014/main" id="{0996A1B7-9593-454E-901A-E6BCBA7BC6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7328" y="778489"/>
            <a:ext cx="536725" cy="536725"/>
          </a:xfrm>
          <a:prstGeom prst="rect">
            <a:avLst/>
          </a:prstGeom>
        </p:spPr>
      </p:pic>
      <p:sp>
        <p:nvSpPr>
          <p:cNvPr id="10" name="TextBox 9">
            <a:extLst>
              <a:ext uri="{FF2B5EF4-FFF2-40B4-BE49-F238E27FC236}">
                <a16:creationId xmlns:a16="http://schemas.microsoft.com/office/drawing/2014/main" id="{FC199DCA-25B7-4376-AA84-1FC3EDEC7232}"/>
              </a:ext>
            </a:extLst>
          </p:cNvPr>
          <p:cNvSpPr txBox="1"/>
          <p:nvPr/>
        </p:nvSpPr>
        <p:spPr>
          <a:xfrm>
            <a:off x="7203164" y="1291615"/>
            <a:ext cx="2297929" cy="323165"/>
          </a:xfrm>
          <a:prstGeom prst="rect">
            <a:avLst/>
          </a:prstGeom>
          <a:noFill/>
        </p:spPr>
        <p:txBody>
          <a:bodyPr wrap="square" rtlCol="0">
            <a:spAutoFit/>
          </a:bodyPr>
          <a:lstStyle/>
          <a:p>
            <a:r>
              <a:rPr lang="en-GB" b="1"/>
              <a:t>YES       NO</a:t>
            </a:r>
          </a:p>
        </p:txBody>
      </p:sp>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6"/>
            <a:ext cx="6611566" cy="2550205"/>
          </a:xfrm>
          <a:prstGeom prst="rect">
            <a:avLst/>
          </a:prstGeom>
          <a:noFill/>
        </p:spPr>
        <p:txBody>
          <a:bodyPr wrap="square" lIns="74441" tIns="37221" rIns="74441" bIns="37221" rtlCol="0">
            <a:spAutoFit/>
          </a:bodyPr>
          <a:lstStyle/>
          <a:p>
            <a:pPr>
              <a:spcAft>
                <a:spcPts val="488"/>
              </a:spcAft>
              <a:buClr>
                <a:schemeClr val="tx2"/>
              </a:buClr>
              <a:buSzPct val="100000"/>
            </a:pPr>
            <a:r>
              <a:rPr lang="en-US" sz="2000" b="1"/>
              <a:t>I am able to:</a:t>
            </a:r>
            <a:br>
              <a:rPr lang="en-US" sz="2000" b="1"/>
            </a:br>
            <a:endParaRPr lang="en-US" sz="2000" b="1"/>
          </a:p>
          <a:p>
            <a:pPr marL="365745" indent="-365745">
              <a:spcAft>
                <a:spcPts val="488"/>
              </a:spcAft>
              <a:buClr>
                <a:schemeClr val="tx2"/>
              </a:buClr>
              <a:buSzPct val="100000"/>
              <a:buFont typeface="Lucida Grande"/>
              <a:buChar char="➤"/>
            </a:pPr>
            <a:r>
              <a:rPr lang="en-GB" sz="2000" b="1"/>
              <a:t>Identify when someone is choking</a:t>
            </a:r>
          </a:p>
          <a:p>
            <a:pPr marL="365745" indent="-365745">
              <a:spcAft>
                <a:spcPts val="488"/>
              </a:spcAft>
              <a:buClr>
                <a:schemeClr val="tx2"/>
              </a:buClr>
              <a:buSzPct val="100000"/>
              <a:buFont typeface="Lucida Grande"/>
              <a:buChar char="➤"/>
            </a:pPr>
            <a:endParaRPr lang="en-US" sz="2000" b="1"/>
          </a:p>
          <a:p>
            <a:pPr marL="365745" indent="-365745">
              <a:spcAft>
                <a:spcPts val="488"/>
              </a:spcAft>
              <a:buClr>
                <a:schemeClr val="tx2"/>
              </a:buClr>
              <a:buSzPct val="100000"/>
              <a:buFont typeface="Lucida Grande"/>
              <a:buChar char="➤"/>
            </a:pPr>
            <a:r>
              <a:rPr lang="en-GB" sz="2000" b="1"/>
              <a:t>Give first aid to a casualty who is choking</a:t>
            </a:r>
          </a:p>
          <a:p>
            <a:pPr marL="365745" indent="-365745">
              <a:spcAft>
                <a:spcPts val="488"/>
              </a:spcAft>
              <a:buClr>
                <a:schemeClr val="tx2"/>
              </a:buClr>
              <a:buSzPct val="100000"/>
              <a:buFont typeface="Lucida Grande"/>
              <a:buChar char="➤"/>
            </a:pPr>
            <a:endParaRPr lang="en-GB" sz="2000" b="1">
              <a:cs typeface="Times"/>
            </a:endParaRPr>
          </a:p>
          <a:p>
            <a:pPr marL="365745" indent="-365745">
              <a:spcAft>
                <a:spcPts val="488"/>
              </a:spcAft>
              <a:buClr>
                <a:schemeClr val="tx2"/>
              </a:buClr>
              <a:buSzPct val="100000"/>
              <a:buFont typeface="Lucida Grande"/>
              <a:buChar char="➤"/>
            </a:pPr>
            <a:r>
              <a:rPr lang="en-GB" sz="2000" b="1"/>
              <a:t>Call for help correctly, if it is necessary</a:t>
            </a:r>
            <a:endParaRPr lang="en-GB" sz="2000" b="1">
              <a:cs typeface="Times"/>
            </a:endParaRPr>
          </a:p>
        </p:txBody>
      </p:sp>
      <p:sp>
        <p:nvSpPr>
          <p:cNvPr id="11" name="Rectangle 10">
            <a:extLst>
              <a:ext uri="{FF2B5EF4-FFF2-40B4-BE49-F238E27FC236}">
                <a16:creationId xmlns:a16="http://schemas.microsoft.com/office/drawing/2014/main" id="{8243A919-3C1E-4B13-97B1-550C81826E9B}"/>
              </a:ext>
              <a:ext uri="{C183D7F6-B498-43B3-948B-1728B52AA6E4}">
                <adec:decorative xmlns:adec="http://schemas.microsoft.com/office/drawing/2017/decorative" val="1"/>
              </a:ext>
            </a:extLst>
          </p:cNvPr>
          <p:cNvSpPr/>
          <p:nvPr/>
        </p:nvSpPr>
        <p:spPr>
          <a:xfrm>
            <a:off x="7326352" y="1933731"/>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5E828A-0FDD-4309-91F1-0F1A38F6B7BE}"/>
              </a:ext>
              <a:ext uri="{C183D7F6-B498-43B3-948B-1728B52AA6E4}">
                <adec:decorative xmlns:adec="http://schemas.microsoft.com/office/drawing/2017/decorative" val="1"/>
              </a:ext>
            </a:extLst>
          </p:cNvPr>
          <p:cNvSpPr/>
          <p:nvPr/>
        </p:nvSpPr>
        <p:spPr>
          <a:xfrm>
            <a:off x="8007094" y="1933730"/>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1B12EC3-1F3F-4425-9649-CC299C0CB983}"/>
              </a:ext>
              <a:ext uri="{C183D7F6-B498-43B3-948B-1728B52AA6E4}">
                <adec:decorative xmlns:adec="http://schemas.microsoft.com/office/drawing/2017/decorative" val="1"/>
              </a:ext>
            </a:extLst>
          </p:cNvPr>
          <p:cNvSpPr/>
          <p:nvPr/>
        </p:nvSpPr>
        <p:spPr>
          <a:xfrm>
            <a:off x="7326352" y="268220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A34E27C-D8FA-432A-AE91-42B43009B08A}"/>
              </a:ext>
            </a:extLst>
          </p:cNvPr>
          <p:cNvSpPr/>
          <p:nvPr/>
        </p:nvSpPr>
        <p:spPr>
          <a:xfrm>
            <a:off x="8007094" y="2682207"/>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t>
            </a:r>
          </a:p>
        </p:txBody>
      </p:sp>
      <p:sp>
        <p:nvSpPr>
          <p:cNvPr id="15" name="Rectangle 14">
            <a:extLst>
              <a:ext uri="{FF2B5EF4-FFF2-40B4-BE49-F238E27FC236}">
                <a16:creationId xmlns:a16="http://schemas.microsoft.com/office/drawing/2014/main" id="{D4B275D5-D153-44E5-896C-4D7702359129}"/>
              </a:ext>
              <a:ext uri="{C183D7F6-B498-43B3-948B-1728B52AA6E4}">
                <adec:decorative xmlns:adec="http://schemas.microsoft.com/office/drawing/2017/decorative" val="1"/>
              </a:ext>
            </a:extLst>
          </p:cNvPr>
          <p:cNvSpPr/>
          <p:nvPr/>
        </p:nvSpPr>
        <p:spPr>
          <a:xfrm>
            <a:off x="7326352" y="345838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1471768-9602-4E90-99F8-9DF9047F572D}"/>
              </a:ext>
              <a:ext uri="{C183D7F6-B498-43B3-948B-1728B52AA6E4}">
                <adec:decorative xmlns:adec="http://schemas.microsoft.com/office/drawing/2017/decorative" val="1"/>
              </a:ext>
            </a:extLst>
          </p:cNvPr>
          <p:cNvSpPr/>
          <p:nvPr/>
        </p:nvSpPr>
        <p:spPr>
          <a:xfrm>
            <a:off x="8007094" y="345838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549AE4-49F8-4542-A663-F461AC98C8C8}"/>
              </a:ext>
            </a:extLst>
          </p:cNvPr>
          <p:cNvSpPr>
            <a:spLocks noGrp="1"/>
          </p:cNvSpPr>
          <p:nvPr>
            <p:ph idx="16"/>
          </p:nvPr>
        </p:nvSpPr>
        <p:spPr>
          <a:xfrm>
            <a:off x="491629" y="478795"/>
            <a:ext cx="5670966" cy="551146"/>
          </a:xfrm>
        </p:spPr>
        <p:txBody>
          <a:bodyPr/>
          <a:lstStyle/>
          <a:p>
            <a:r>
              <a:rPr lang="en-GB" dirty="0"/>
              <a:t>Information and support</a:t>
            </a:r>
          </a:p>
        </p:txBody>
      </p:sp>
      <p:sp>
        <p:nvSpPr>
          <p:cNvPr id="3" name="Text Placeholder 2">
            <a:extLst>
              <a:ext uri="{FF2B5EF4-FFF2-40B4-BE49-F238E27FC236}">
                <a16:creationId xmlns:a16="http://schemas.microsoft.com/office/drawing/2014/main" id="{0886894B-CF5B-42B5-9E1B-CA4193AEE21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F49AC90E-D509-416B-ADFF-AC7FE7D3599B}"/>
              </a:ext>
            </a:extLst>
          </p:cNvPr>
          <p:cNvSpPr txBox="1"/>
          <p:nvPr/>
        </p:nvSpPr>
        <p:spPr>
          <a:xfrm>
            <a:off x="421331" y="1212233"/>
            <a:ext cx="8335437" cy="657359"/>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If any of the content in this session has upset or concerned you please discuss this with one of the teachers at your school</a:t>
            </a:r>
          </a:p>
        </p:txBody>
      </p:sp>
      <p:sp>
        <p:nvSpPr>
          <p:cNvPr id="5" name="TextBox 4">
            <a:extLst>
              <a:ext uri="{FF2B5EF4-FFF2-40B4-BE49-F238E27FC236}">
                <a16:creationId xmlns:a16="http://schemas.microsoft.com/office/drawing/2014/main" id="{09BAF36C-FBB3-4071-A15D-0D06932A6D5A}"/>
              </a:ext>
            </a:extLst>
          </p:cNvPr>
          <p:cNvSpPr txBox="1"/>
          <p:nvPr/>
        </p:nvSpPr>
        <p:spPr>
          <a:xfrm>
            <a:off x="421331" y="3845409"/>
            <a:ext cx="6083717" cy="934358"/>
          </a:xfrm>
          <a:prstGeom prst="rect">
            <a:avLst/>
          </a:prstGeom>
          <a:noFill/>
        </p:spPr>
        <p:txBody>
          <a:bodyPr wrap="none" rtlCol="0" anchor="t">
            <a:spAutoFit/>
          </a:bodyPr>
          <a:lstStyle/>
          <a:p>
            <a:pPr defTabSz="621884" eaLnBrk="0" fontAlgn="base" hangingPunct="0">
              <a:spcBef>
                <a:spcPct val="0"/>
              </a:spcBef>
              <a:spcAft>
                <a:spcPct val="0"/>
              </a:spcAft>
            </a:pPr>
            <a:r>
              <a:rPr lang="en-GB" sz="1800" b="1" dirty="0">
                <a:solidFill>
                  <a:sysClr val="windowText" lastClr="000000"/>
                </a:solidFill>
                <a:latin typeface="Arial"/>
                <a:ea typeface="MS PGothic"/>
                <a:cs typeface="Arial"/>
              </a:rPr>
              <a:t>Further information linked to first aid can be found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www.sja.org.uk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www.asthma.org.uk</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
        <p:nvSpPr>
          <p:cNvPr id="6" name="TextBox 5">
            <a:extLst>
              <a:ext uri="{FF2B5EF4-FFF2-40B4-BE49-F238E27FC236}">
                <a16:creationId xmlns:a16="http://schemas.microsoft.com/office/drawing/2014/main" id="{318E4D77-2157-4ADE-9A4E-EEB5E8FBF08B}"/>
              </a:ext>
            </a:extLst>
          </p:cNvPr>
          <p:cNvSpPr txBox="1"/>
          <p:nvPr/>
        </p:nvSpPr>
        <p:spPr>
          <a:xfrm>
            <a:off x="421331" y="2156201"/>
            <a:ext cx="4414879" cy="1222386"/>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Further support can be found at</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www.childline.org.uk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www.youngminds.org.uk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www.samaritans.org</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6339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a:solidFill>
            <a:schemeClr val="tx1"/>
          </a:solidFill>
        </p:spPr>
        <p:txBody>
          <a:bodyPr/>
          <a:lstStyle/>
          <a:p>
            <a:r>
              <a:rPr lang="en-GB"/>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0"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7034464" y="4598988"/>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561473" y="413001"/>
            <a:ext cx="3478512" cy="610107"/>
          </a:xfrm>
          <a:prstGeom prst="rect">
            <a:avLst/>
          </a:prstGeom>
          <a:solidFill>
            <a:srgbClr val="009F4D"/>
          </a:solidFill>
        </p:spPr>
        <p:txBody>
          <a:bodyPr wrap="square" lIns="58615" tIns="38100" rIns="58615" bIns="58615">
            <a:spAutoFit/>
          </a:bodyPr>
          <a:lstStyle/>
          <a:p>
            <a:r>
              <a:rPr lang="en-US" sz="3700">
                <a:solidFill>
                  <a:srgbClr val="FFFFFF"/>
                </a:solidFill>
              </a:rPr>
              <a:t>Choking   A22</a:t>
            </a:r>
          </a:p>
        </p:txBody>
      </p:sp>
      <p:sp>
        <p:nvSpPr>
          <p:cNvPr id="3" name="Text Placeholder 2"/>
          <p:cNvSpPr>
            <a:spLocks noGrp="1"/>
          </p:cNvSpPr>
          <p:nvPr>
            <p:ph type="body" sz="quarter" idx="10"/>
          </p:nvPr>
        </p:nvSpPr>
        <p:spPr/>
        <p:txBody>
          <a:bodyPr/>
          <a:lstStyle/>
          <a:p>
            <a:endParaRPr lang="en-US"/>
          </a:p>
        </p:txBody>
      </p:sp>
      <p:sp>
        <p:nvSpPr>
          <p:cNvPr id="13" name="Rectangle 12">
            <a:extLst>
              <a:ext uri="{FF2B5EF4-FFF2-40B4-BE49-F238E27FC236}">
                <a16:creationId xmlns:a16="http://schemas.microsoft.com/office/drawing/2014/main" id="{840FB928-0CAB-47E7-932D-2DAEAE10EE59}"/>
              </a:ext>
              <a:ext uri="{C183D7F6-B498-43B3-948B-1728B52AA6E4}">
                <adec:decorative xmlns:adec="http://schemas.microsoft.com/office/drawing/2017/decorative" val="1"/>
              </a:ext>
            </a:extLst>
          </p:cNvPr>
          <p:cNvSpPr/>
          <p:nvPr/>
        </p:nvSpPr>
        <p:spPr>
          <a:xfrm>
            <a:off x="2479220" y="1545711"/>
            <a:ext cx="4391169" cy="206210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BDBAF73-3264-42FF-BC47-D841998EA8CC}"/>
              </a:ext>
            </a:extLst>
          </p:cNvPr>
          <p:cNvSpPr txBox="1"/>
          <p:nvPr/>
        </p:nvSpPr>
        <p:spPr>
          <a:xfrm>
            <a:off x="2487241" y="1791223"/>
            <a:ext cx="4391169" cy="1569660"/>
          </a:xfrm>
          <a:prstGeom prst="rect">
            <a:avLst/>
          </a:prstGeom>
          <a:noFill/>
        </p:spPr>
        <p:txBody>
          <a:bodyPr wrap="square" rtlCol="0">
            <a:spAutoFit/>
          </a:bodyPr>
          <a:lstStyle/>
          <a:p>
            <a:pPr algn="ctr"/>
            <a:r>
              <a:rPr lang="en-GB" sz="3200" b="1"/>
              <a:t>Signs and symptoms of someone who is choking could be… </a:t>
            </a:r>
          </a:p>
        </p:txBody>
      </p:sp>
      <p:pic>
        <p:nvPicPr>
          <p:cNvPr id="5" name="Picture 4">
            <a:extLst>
              <a:ext uri="{FF2B5EF4-FFF2-40B4-BE49-F238E27FC236}">
                <a16:creationId xmlns:a16="http://schemas.microsoft.com/office/drawing/2014/main" id="{2D4E3B58-0B22-4C4B-AF6C-7AE1C0CF515F}"/>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94" b="96486" l="9585" r="89617">
                        <a14:foregroundMark x1="31949" y1="8946" x2="39776" y2="24920"/>
                        <a14:foregroundMark x1="31470" y1="10064" x2="62780" y2="19169"/>
                        <a14:foregroundMark x1="62780" y1="19169" x2="46006" y2="49361"/>
                        <a14:foregroundMark x1="46006" y1="49361" x2="44728" y2="85783"/>
                        <a14:foregroundMark x1="56869" y1="56550" x2="71086" y2="28115"/>
                        <a14:foregroundMark x1="71086" y1="28115" x2="50160" y2="19968"/>
                        <a14:foregroundMark x1="47444" y1="14537" x2="29553" y2="50160"/>
                        <a14:foregroundMark x1="29553" y1="50160" x2="55272" y2="70767"/>
                        <a14:foregroundMark x1="55272" y1="70767" x2="79233" y2="44249"/>
                        <a14:foregroundMark x1="79233" y1="44249" x2="34185" y2="48243"/>
                        <a14:foregroundMark x1="34185" y1="48243" x2="39776" y2="79712"/>
                        <a14:foregroundMark x1="39776" y1="79712" x2="53355" y2="51278"/>
                        <a14:foregroundMark x1="53355" y1="51278" x2="12939" y2="67572"/>
                        <a14:foregroundMark x1="12939" y1="67572" x2="24281" y2="96805"/>
                        <a14:foregroundMark x1="24281" y1="96805" x2="67572" y2="88978"/>
                        <a14:foregroundMark x1="67572" y1="88978" x2="73802" y2="57188"/>
                        <a14:foregroundMark x1="73802" y1="57188" x2="39776" y2="61821"/>
                        <a14:foregroundMark x1="39776" y1="61821" x2="72045" y2="61182"/>
                        <a14:foregroundMark x1="72045" y1="61182" x2="58466" y2="29393"/>
                        <a14:foregroundMark x1="58466" y1="29393" x2="41853" y2="30990"/>
                        <a14:foregroundMark x1="41853" y1="50958" x2="31949" y2="80831"/>
                        <a14:foregroundMark x1="31949" y1="80831" x2="41853" y2="65815"/>
                        <a14:foregroundMark x1="47444" y1="56550" x2="49042" y2="70288"/>
                        <a14:foregroundMark x1="48562" y1="12780" x2="31470" y2="44249"/>
                        <a14:foregroundMark x1="34824" y1="12300" x2="34824" y2="42652"/>
                        <a14:foregroundMark x1="34824" y1="42652" x2="34824" y2="42652"/>
                        <a14:foregroundMark x1="22045" y1="10543" x2="35304" y2="24920"/>
                        <a14:foregroundMark x1="31470" y1="4473" x2="39776" y2="18371"/>
                        <a14:foregroundMark x1="25879" y1="5112" x2="31470" y2="24920"/>
                        <a14:foregroundMark x1="27636" y1="8946" x2="33067" y2="13419"/>
                        <a14:foregroundMark x1="48083" y1="3994" x2="73163" y2="21725"/>
                        <a14:foregroundMark x1="73163" y1="21725" x2="74601" y2="23323"/>
                        <a14:foregroundMark x1="57987" y1="15016" x2="69489" y2="22204"/>
                      </a14:backgroundRemoval>
                    </a14:imgEffect>
                  </a14:imgLayer>
                </a14:imgProps>
              </a:ext>
              <a:ext uri="{28A0092B-C50C-407E-A947-70E740481C1C}">
                <a14:useLocalDpi xmlns:a14="http://schemas.microsoft.com/office/drawing/2010/main" val="0"/>
              </a:ext>
            </a:extLst>
          </a:blip>
          <a:stretch>
            <a:fillRect/>
          </a:stretch>
        </p:blipFill>
        <p:spPr>
          <a:xfrm>
            <a:off x="5931625" y="3534038"/>
            <a:ext cx="1575775" cy="1575775"/>
          </a:xfrm>
          <a:prstGeom prst="rect">
            <a:avLst/>
          </a:prstGeom>
        </p:spPr>
      </p:pic>
      <p:sp>
        <p:nvSpPr>
          <p:cNvPr id="15" name="Speech Bubble: Rectangle with Corners Rounded 14">
            <a:extLst>
              <a:ext uri="{FF2B5EF4-FFF2-40B4-BE49-F238E27FC236}">
                <a16:creationId xmlns:a16="http://schemas.microsoft.com/office/drawing/2014/main" id="{53AFE9AE-A1CB-4FEF-93FA-73B055F21843}"/>
              </a:ext>
            </a:extLst>
          </p:cNvPr>
          <p:cNvSpPr/>
          <p:nvPr/>
        </p:nvSpPr>
        <p:spPr>
          <a:xfrm>
            <a:off x="561473" y="1521649"/>
            <a:ext cx="1532022" cy="866967"/>
          </a:xfrm>
          <a:prstGeom prst="wedgeRoundRectCallout">
            <a:avLst>
              <a:gd name="adj1" fmla="val 58748"/>
              <a:gd name="adj2" fmla="val 90256"/>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SIGN</a:t>
            </a:r>
            <a:r>
              <a:rPr lang="en-GB">
                <a:solidFill>
                  <a:srgbClr val="008453"/>
                </a:solidFill>
              </a:rPr>
              <a:t> is something you can see.</a:t>
            </a:r>
          </a:p>
        </p:txBody>
      </p:sp>
      <p:sp>
        <p:nvSpPr>
          <p:cNvPr id="16" name="Speech Bubble: Rectangle with Corners Rounded 15">
            <a:extLst>
              <a:ext uri="{FF2B5EF4-FFF2-40B4-BE49-F238E27FC236}">
                <a16:creationId xmlns:a16="http://schemas.microsoft.com/office/drawing/2014/main" id="{9A5AB9C2-3202-4E19-87E6-1CB064538F33}"/>
              </a:ext>
            </a:extLst>
          </p:cNvPr>
          <p:cNvSpPr/>
          <p:nvPr/>
        </p:nvSpPr>
        <p:spPr>
          <a:xfrm>
            <a:off x="7088682" y="2086438"/>
            <a:ext cx="1646243" cy="1204545"/>
          </a:xfrm>
          <a:prstGeom prst="wedgeRoundRectCallout">
            <a:avLst>
              <a:gd name="adj1" fmla="val -56435"/>
              <a:gd name="adj2" fmla="val 86555"/>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SYMPTOM</a:t>
            </a:r>
            <a:r>
              <a:rPr lang="en-GB">
                <a:solidFill>
                  <a:srgbClr val="008453"/>
                </a:solidFill>
              </a:rPr>
              <a:t> is something that the casualty can feel.</a:t>
            </a:r>
          </a:p>
        </p:txBody>
      </p:sp>
    </p:spTree>
    <p:extLst>
      <p:ext uri="{BB962C8B-B14F-4D97-AF65-F5344CB8AC3E}">
        <p14:creationId xmlns:p14="http://schemas.microsoft.com/office/powerpoint/2010/main" val="870625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29" y="207963"/>
            <a:ext cx="8275382"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p:txBody>
          <a:bodyPr/>
          <a:lstStyle/>
          <a:p>
            <a:r>
              <a:rPr lang="en-GB"/>
              <a:t>Choking</a:t>
            </a:r>
          </a:p>
        </p:txBody>
      </p:sp>
      <p:sp>
        <p:nvSpPr>
          <p:cNvPr id="4" name="Text Placeholder 3">
            <a:extLst>
              <a:ext uri="{FF2B5EF4-FFF2-40B4-BE49-F238E27FC236}">
                <a16:creationId xmlns:a16="http://schemas.microsoft.com/office/drawing/2014/main" id="{0362529E-DDBE-4997-AFC3-40C93B1F5F6B}"/>
              </a:ext>
            </a:extLst>
          </p:cNvPr>
          <p:cNvSpPr>
            <a:spLocks noGrp="1"/>
          </p:cNvSpPr>
          <p:nvPr>
            <p:ph type="body" sz="quarter" idx="10"/>
          </p:nvPr>
        </p:nvSpPr>
        <p:spPr/>
        <p:txBody>
          <a:bodyPr/>
          <a:lstStyle/>
          <a:p>
            <a:r>
              <a:rPr lang="en-GB"/>
              <a:t>KS2 – Choking</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399"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pic>
        <p:nvPicPr>
          <p:cNvPr id="10" name="Picture 9" descr="Text, whiteboard&#10;&#10;Description automatically generated">
            <a:extLst>
              <a:ext uri="{FF2B5EF4-FFF2-40B4-BE49-F238E27FC236}">
                <a16:creationId xmlns:a16="http://schemas.microsoft.com/office/drawing/2014/main" id="{13CD37E3-9A05-4260-8305-E72414901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078" y="4647663"/>
            <a:ext cx="1502369" cy="941587"/>
          </a:xfrm>
          <a:prstGeom prst="rect">
            <a:avLst/>
          </a:prstGeom>
        </p:spPr>
      </p:pic>
    </p:spTree>
    <p:extLst>
      <p:ext uri="{BB962C8B-B14F-4D97-AF65-F5344CB8AC3E}">
        <p14:creationId xmlns:p14="http://schemas.microsoft.com/office/powerpoint/2010/main" val="3199948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D3F2E-9816-4E66-9F4B-BDDA6F57E8B6}"/>
              </a:ext>
            </a:extLst>
          </p:cNvPr>
          <p:cNvSpPr>
            <a:spLocks noGrp="1"/>
          </p:cNvSpPr>
          <p:nvPr>
            <p:ph idx="16"/>
          </p:nvPr>
        </p:nvSpPr>
        <p:spPr>
          <a:xfrm>
            <a:off x="493200" y="478795"/>
            <a:ext cx="3182809" cy="551146"/>
          </a:xfrm>
        </p:spPr>
        <p:txBody>
          <a:bodyPr/>
          <a:lstStyle/>
          <a:p>
            <a:r>
              <a:rPr lang="en-GB"/>
              <a:t>Activity   A23</a:t>
            </a:r>
          </a:p>
        </p:txBody>
      </p:sp>
      <p:sp>
        <p:nvSpPr>
          <p:cNvPr id="12" name="Content Placeholder 11">
            <a:extLst>
              <a:ext uri="{FF2B5EF4-FFF2-40B4-BE49-F238E27FC236}">
                <a16:creationId xmlns:a16="http://schemas.microsoft.com/office/drawing/2014/main" id="{3F7A9B6F-4A0D-4FC0-BA2F-0239C934D297}"/>
              </a:ext>
            </a:extLst>
          </p:cNvPr>
          <p:cNvSpPr>
            <a:spLocks noGrp="1"/>
          </p:cNvSpPr>
          <p:nvPr>
            <p:ph idx="17"/>
          </p:nvPr>
        </p:nvSpPr>
        <p:spPr>
          <a:xfrm>
            <a:off x="493200" y="1029941"/>
            <a:ext cx="3066911" cy="551146"/>
          </a:xfrm>
        </p:spPr>
        <p:txBody>
          <a:bodyPr/>
          <a:lstStyle/>
          <a:p>
            <a:r>
              <a:rPr lang="en-GB"/>
              <a:t>Word search</a:t>
            </a:r>
          </a:p>
        </p:txBody>
      </p:sp>
      <p:sp>
        <p:nvSpPr>
          <p:cNvPr id="11" name="Text Placeholder 10">
            <a:extLst>
              <a:ext uri="{FF2B5EF4-FFF2-40B4-BE49-F238E27FC236}">
                <a16:creationId xmlns:a16="http://schemas.microsoft.com/office/drawing/2014/main" id="{47AE8D9D-E353-4703-B65E-7E026DFFEE62}"/>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ED6272DA-AA9D-407D-845C-12BC13E0B001}"/>
              </a:ext>
            </a:extLst>
          </p:cNvPr>
          <p:cNvSpPr txBox="1"/>
          <p:nvPr/>
        </p:nvSpPr>
        <p:spPr>
          <a:xfrm>
            <a:off x="491629" y="1815463"/>
            <a:ext cx="8302879" cy="923330"/>
          </a:xfrm>
          <a:prstGeom prst="rect">
            <a:avLst/>
          </a:prstGeom>
          <a:noFill/>
        </p:spPr>
        <p:txBody>
          <a:bodyPr wrap="square" rtlCol="0">
            <a:spAutoFit/>
          </a:bodyPr>
          <a:lstStyle/>
          <a:p>
            <a:pPr algn="ctr"/>
            <a:r>
              <a:rPr lang="en-GB" sz="1800" b="1"/>
              <a:t>This activity allows students to find topic key words from the word search. Download activity sheet ‘</a:t>
            </a:r>
            <a:r>
              <a:rPr lang="en-GB" sz="1800" b="1">
                <a:solidFill>
                  <a:srgbClr val="007A53"/>
                </a:solidFill>
              </a:rPr>
              <a:t>optional activity – word search</a:t>
            </a:r>
            <a:r>
              <a:rPr lang="en-GB" sz="1800" b="1"/>
              <a:t>’ from the St John Ambulance website.</a:t>
            </a:r>
          </a:p>
        </p:txBody>
      </p:sp>
      <p:pic>
        <p:nvPicPr>
          <p:cNvPr id="2" name="Picture 1">
            <a:extLst>
              <a:ext uri="{FF2B5EF4-FFF2-40B4-BE49-F238E27FC236}">
                <a16:creationId xmlns:a16="http://schemas.microsoft.com/office/drawing/2014/main" id="{1B0FEDCB-1966-4198-BBEB-AB55AF1582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54808" y="2857500"/>
            <a:ext cx="2776519" cy="2364350"/>
          </a:xfrm>
          <a:prstGeom prst="rect">
            <a:avLst/>
          </a:prstGeom>
        </p:spPr>
      </p:pic>
    </p:spTree>
    <p:extLst>
      <p:ext uri="{BB962C8B-B14F-4D97-AF65-F5344CB8AC3E}">
        <p14:creationId xmlns:p14="http://schemas.microsoft.com/office/powerpoint/2010/main" val="971389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D3F2E-9816-4E66-9F4B-BDDA6F57E8B6}"/>
              </a:ext>
            </a:extLst>
          </p:cNvPr>
          <p:cNvSpPr>
            <a:spLocks noGrp="1"/>
          </p:cNvSpPr>
          <p:nvPr>
            <p:ph idx="16"/>
          </p:nvPr>
        </p:nvSpPr>
        <p:spPr>
          <a:xfrm>
            <a:off x="493201" y="478795"/>
            <a:ext cx="3102928" cy="551146"/>
          </a:xfrm>
        </p:spPr>
        <p:txBody>
          <a:bodyPr/>
          <a:lstStyle/>
          <a:p>
            <a:r>
              <a:rPr lang="en-GB"/>
              <a:t>Activity   A24</a:t>
            </a:r>
          </a:p>
        </p:txBody>
      </p:sp>
      <p:sp>
        <p:nvSpPr>
          <p:cNvPr id="12" name="Content Placeholder 11">
            <a:extLst>
              <a:ext uri="{FF2B5EF4-FFF2-40B4-BE49-F238E27FC236}">
                <a16:creationId xmlns:a16="http://schemas.microsoft.com/office/drawing/2014/main" id="{3F7A9B6F-4A0D-4FC0-BA2F-0239C934D297}"/>
              </a:ext>
            </a:extLst>
          </p:cNvPr>
          <p:cNvSpPr>
            <a:spLocks noGrp="1"/>
          </p:cNvSpPr>
          <p:nvPr>
            <p:ph idx="17"/>
          </p:nvPr>
        </p:nvSpPr>
        <p:spPr>
          <a:xfrm>
            <a:off x="493200" y="1029941"/>
            <a:ext cx="2303788" cy="551146"/>
          </a:xfrm>
        </p:spPr>
        <p:txBody>
          <a:bodyPr/>
          <a:lstStyle/>
          <a:p>
            <a:r>
              <a:rPr lang="en-GB"/>
              <a:t>Digestion </a:t>
            </a:r>
          </a:p>
        </p:txBody>
      </p:sp>
      <p:sp>
        <p:nvSpPr>
          <p:cNvPr id="11" name="Text Placeholder 10">
            <a:extLst>
              <a:ext uri="{FF2B5EF4-FFF2-40B4-BE49-F238E27FC236}">
                <a16:creationId xmlns:a16="http://schemas.microsoft.com/office/drawing/2014/main" id="{47AE8D9D-E353-4703-B65E-7E026DFFEE62}"/>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ED6272DA-AA9D-407D-845C-12BC13E0B001}"/>
              </a:ext>
            </a:extLst>
          </p:cNvPr>
          <p:cNvSpPr txBox="1"/>
          <p:nvPr/>
        </p:nvSpPr>
        <p:spPr>
          <a:xfrm>
            <a:off x="491629" y="1815463"/>
            <a:ext cx="8302879" cy="923330"/>
          </a:xfrm>
          <a:prstGeom prst="rect">
            <a:avLst/>
          </a:prstGeom>
          <a:noFill/>
        </p:spPr>
        <p:txBody>
          <a:bodyPr wrap="square" rtlCol="0">
            <a:spAutoFit/>
          </a:bodyPr>
          <a:lstStyle/>
          <a:p>
            <a:pPr algn="ctr"/>
            <a:r>
              <a:rPr lang="en-GB" sz="1800" b="1"/>
              <a:t>This activity allows students to demonstrate their knowledge of the digestive system. Download activity sheet ‘</a:t>
            </a:r>
            <a:r>
              <a:rPr lang="en-GB" sz="1800" b="1">
                <a:solidFill>
                  <a:srgbClr val="007A53"/>
                </a:solidFill>
              </a:rPr>
              <a:t>A24 digestion</a:t>
            </a:r>
            <a:r>
              <a:rPr lang="en-GB" sz="1800" b="1"/>
              <a:t>’ from the St John Ambulance website.</a:t>
            </a:r>
          </a:p>
        </p:txBody>
      </p:sp>
      <p:sp>
        <p:nvSpPr>
          <p:cNvPr id="4" name="Rectangle 3">
            <a:extLst>
              <a:ext uri="{FF2B5EF4-FFF2-40B4-BE49-F238E27FC236}">
                <a16:creationId xmlns:a16="http://schemas.microsoft.com/office/drawing/2014/main" id="{5346542C-A7CC-464C-92B6-7E964B2F90FC}"/>
              </a:ext>
            </a:extLst>
          </p:cNvPr>
          <p:cNvSpPr/>
          <p:nvPr/>
        </p:nvSpPr>
        <p:spPr>
          <a:xfrm>
            <a:off x="3177967" y="2813400"/>
            <a:ext cx="3982627" cy="2203039"/>
          </a:xfrm>
          <a:prstGeom prst="rect">
            <a:avLst/>
          </a:prstGeom>
        </p:spPr>
        <p:txBody>
          <a:bodyPr wrap="square" anchor="t">
            <a:spAutoFit/>
          </a:bodyPr>
          <a:lstStyle/>
          <a:p>
            <a:pPr algn="ctr">
              <a:lnSpc>
                <a:spcPct val="107000"/>
              </a:lnSpc>
              <a:spcAft>
                <a:spcPts val="800"/>
              </a:spcAft>
            </a:pPr>
            <a:r>
              <a:rPr lang="en-GB" sz="1000">
                <a:latin typeface="Arial"/>
                <a:ea typeface="Calibri" panose="020F0502020204030204" pitchFamily="34" charset="0"/>
                <a:cs typeface="Times New Roman"/>
              </a:rPr>
              <a:t>When we are eating, we move and taste food with our </a:t>
            </a:r>
            <a:r>
              <a:rPr lang="en-GB" sz="1000" b="1">
                <a:solidFill>
                  <a:srgbClr val="007A53"/>
                </a:solidFill>
                <a:latin typeface="Arial"/>
                <a:ea typeface="Calibri" panose="020F0502020204030204" pitchFamily="34" charset="0"/>
                <a:cs typeface="Times New Roman"/>
              </a:rPr>
              <a:t>tongue</a:t>
            </a:r>
            <a:r>
              <a:rPr lang="en-GB" sz="1000">
                <a:latin typeface="Arial"/>
                <a:ea typeface="Calibri" panose="020F0502020204030204" pitchFamily="34" charset="0"/>
                <a:cs typeface="Times New Roman"/>
              </a:rPr>
              <a:t>, we use our </a:t>
            </a:r>
            <a:r>
              <a:rPr lang="en-GB" sz="1000" b="1">
                <a:solidFill>
                  <a:srgbClr val="007A53"/>
                </a:solidFill>
                <a:latin typeface="Arial"/>
                <a:ea typeface="Calibri" panose="020F0502020204030204" pitchFamily="34" charset="0"/>
                <a:cs typeface="Times New Roman"/>
              </a:rPr>
              <a:t>teeth</a:t>
            </a:r>
            <a:r>
              <a:rPr lang="en-GB" sz="1000">
                <a:latin typeface="Arial"/>
                <a:ea typeface="Calibri" panose="020F0502020204030204" pitchFamily="34" charset="0"/>
                <a:cs typeface="Times New Roman"/>
              </a:rPr>
              <a:t> to chew food into pieces that are small enough to swallow. </a:t>
            </a:r>
            <a:endParaRPr lang="en-GB" sz="1000">
              <a:latin typeface="Calibri"/>
              <a:ea typeface="Calibri" panose="020F0502020204030204" pitchFamily="34" charset="0"/>
              <a:cs typeface="Times New Roman" panose="02020603050405020304" pitchFamily="18" charset="0"/>
            </a:endParaRPr>
          </a:p>
          <a:p>
            <a:pPr algn="ctr">
              <a:lnSpc>
                <a:spcPct val="107000"/>
              </a:lnSpc>
              <a:spcAft>
                <a:spcPts val="800"/>
              </a:spcAft>
            </a:pPr>
            <a:r>
              <a:rPr lang="en-GB" sz="1000">
                <a:latin typeface="Arial"/>
                <a:ea typeface="Calibri" panose="020F0502020204030204" pitchFamily="34" charset="0"/>
                <a:cs typeface="Times New Roman"/>
              </a:rPr>
              <a:t>When this food is swallowed it travels into the </a:t>
            </a:r>
            <a:r>
              <a:rPr lang="en-GB" sz="1000" b="1">
                <a:solidFill>
                  <a:srgbClr val="007A53"/>
                </a:solidFill>
                <a:latin typeface="Arial"/>
                <a:ea typeface="Calibri" panose="020F0502020204030204" pitchFamily="34" charset="0"/>
                <a:cs typeface="Times New Roman"/>
              </a:rPr>
              <a:t>oesophagus, </a:t>
            </a:r>
            <a:r>
              <a:rPr lang="en-GB" sz="1000">
                <a:latin typeface="Arial"/>
                <a:ea typeface="Calibri" panose="020F0502020204030204" pitchFamily="34" charset="0"/>
                <a:cs typeface="Times New Roman"/>
              </a:rPr>
              <a:t>this is a long tube that carries foods</a:t>
            </a:r>
            <a:r>
              <a:rPr lang="en-GB" sz="1000" b="1">
                <a:solidFill>
                  <a:srgbClr val="009F4D"/>
                </a:solidFill>
                <a:latin typeface="Arial"/>
                <a:ea typeface="Calibri" panose="020F0502020204030204" pitchFamily="34" charset="0"/>
                <a:cs typeface="Times New Roman"/>
              </a:rPr>
              <a:t> </a:t>
            </a:r>
            <a:r>
              <a:rPr lang="en-GB" sz="1000">
                <a:latin typeface="Arial"/>
                <a:ea typeface="Calibri" panose="020F0502020204030204" pitchFamily="34" charset="0"/>
                <a:cs typeface="Times New Roman"/>
              </a:rPr>
              <a:t>into the</a:t>
            </a:r>
            <a:r>
              <a:rPr lang="en-GB" sz="1000" b="1">
                <a:latin typeface="Arial"/>
                <a:ea typeface="Calibri" panose="020F0502020204030204" pitchFamily="34" charset="0"/>
                <a:cs typeface="Times New Roman"/>
              </a:rPr>
              <a:t> </a:t>
            </a:r>
            <a:r>
              <a:rPr lang="en-GB" sz="1000" b="1">
                <a:solidFill>
                  <a:srgbClr val="007A53"/>
                </a:solidFill>
                <a:latin typeface="Arial"/>
                <a:ea typeface="Calibri" panose="020F0502020204030204" pitchFamily="34" charset="0"/>
                <a:cs typeface="Times New Roman"/>
              </a:rPr>
              <a:t>stomach. </a:t>
            </a:r>
            <a:endParaRPr lang="en-GB" sz="1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a:latin typeface="Arial" panose="020B0604020202020204" pitchFamily="34" charset="0"/>
                <a:ea typeface="Calibri" panose="020F0502020204030204" pitchFamily="34" charset="0"/>
                <a:cs typeface="Times New Roman" panose="02020603050405020304" pitchFamily="18" charset="0"/>
              </a:rPr>
              <a:t>As food moves through the</a:t>
            </a:r>
            <a:r>
              <a:rPr lang="en-GB" sz="1000">
                <a:solidFill>
                  <a:srgbClr val="007A53"/>
                </a:solidFill>
                <a:latin typeface="Arial" panose="020B0604020202020204" pitchFamily="34" charset="0"/>
                <a:ea typeface="Calibri" panose="020F0502020204030204" pitchFamily="34" charset="0"/>
                <a:cs typeface="Times New Roman" panose="02020603050405020304" pitchFamily="18" charset="0"/>
              </a:rPr>
              <a:t> </a:t>
            </a:r>
            <a:r>
              <a:rPr lang="en-GB" sz="1000" b="1">
                <a:solidFill>
                  <a:srgbClr val="007A53"/>
                </a:solidFill>
                <a:latin typeface="Arial" panose="020B0604020202020204" pitchFamily="34" charset="0"/>
                <a:ea typeface="Calibri" panose="020F0502020204030204" pitchFamily="34" charset="0"/>
                <a:cs typeface="Times New Roman" panose="02020603050405020304" pitchFamily="18" charset="0"/>
              </a:rPr>
              <a:t>stomach </a:t>
            </a:r>
            <a:r>
              <a:rPr lang="en-GB" sz="1000">
                <a:latin typeface="Arial" panose="020B0604020202020204" pitchFamily="34" charset="0"/>
                <a:ea typeface="Calibri" panose="020F0502020204030204" pitchFamily="34" charset="0"/>
                <a:cs typeface="Times New Roman" panose="02020603050405020304" pitchFamily="18" charset="0"/>
              </a:rPr>
              <a:t>it enters the</a:t>
            </a:r>
            <a:r>
              <a:rPr lang="en-GB" sz="1000" b="1">
                <a:latin typeface="Arial" panose="020B0604020202020204" pitchFamily="34" charset="0"/>
                <a:ea typeface="Calibri" panose="020F0502020204030204" pitchFamily="34" charset="0"/>
                <a:cs typeface="Times New Roman" panose="02020603050405020304" pitchFamily="18" charset="0"/>
              </a:rPr>
              <a:t> </a:t>
            </a:r>
            <a:r>
              <a:rPr lang="en-GB" sz="1000" b="1">
                <a:solidFill>
                  <a:srgbClr val="007A53"/>
                </a:solidFill>
                <a:latin typeface="Arial" panose="020B0604020202020204" pitchFamily="34" charset="0"/>
                <a:ea typeface="Calibri" panose="020F0502020204030204" pitchFamily="34" charset="0"/>
                <a:cs typeface="Times New Roman" panose="02020603050405020304" pitchFamily="18" charset="0"/>
              </a:rPr>
              <a:t>small intestine</a:t>
            </a:r>
            <a:r>
              <a:rPr lang="en-GB" sz="1000">
                <a:solidFill>
                  <a:srgbClr val="007A53"/>
                </a:solidFill>
                <a:latin typeface="Arial" panose="020B0604020202020204" pitchFamily="34" charset="0"/>
                <a:ea typeface="Calibri" panose="020F0502020204030204" pitchFamily="34" charset="0"/>
                <a:cs typeface="Times New Roman" panose="02020603050405020304" pitchFamily="18" charset="0"/>
              </a:rPr>
              <a:t>, </a:t>
            </a:r>
            <a:r>
              <a:rPr lang="en-GB" sz="1000">
                <a:latin typeface="Arial" panose="020B0604020202020204" pitchFamily="34" charset="0"/>
                <a:ea typeface="Calibri" panose="020F0502020204030204" pitchFamily="34" charset="0"/>
                <a:cs typeface="Times New Roman" panose="02020603050405020304" pitchFamily="18" charset="0"/>
              </a:rPr>
              <a:t>it then breaks down into pieces tiny enough to feed the cells in your body. </a:t>
            </a:r>
            <a:endParaRPr lang="en-GB" sz="1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a:latin typeface="Arial" panose="020B0604020202020204" pitchFamily="34" charset="0"/>
                <a:ea typeface="Calibri" panose="020F0502020204030204" pitchFamily="34" charset="0"/>
                <a:cs typeface="Times New Roman" panose="02020603050405020304" pitchFamily="18" charset="0"/>
              </a:rPr>
              <a:t>Any pieces of food that the cells in your body do not need keep moving through the </a:t>
            </a:r>
            <a:r>
              <a:rPr lang="en-GB" sz="1000" b="1">
                <a:solidFill>
                  <a:srgbClr val="007A53"/>
                </a:solidFill>
                <a:latin typeface="Arial" panose="020B0604020202020204" pitchFamily="34" charset="0"/>
                <a:ea typeface="Calibri" panose="020F0502020204030204" pitchFamily="34" charset="0"/>
                <a:cs typeface="Times New Roman" panose="02020603050405020304" pitchFamily="18" charset="0"/>
              </a:rPr>
              <a:t>large intestine, </a:t>
            </a:r>
            <a:r>
              <a:rPr lang="en-GB" sz="1000">
                <a:latin typeface="Arial" panose="020B0604020202020204" pitchFamily="34" charset="0"/>
                <a:ea typeface="Calibri" panose="020F0502020204030204" pitchFamily="34" charset="0"/>
                <a:cs typeface="Times New Roman" panose="02020603050405020304" pitchFamily="18" charset="0"/>
              </a:rPr>
              <a:t>this waste then leaves the body at the </a:t>
            </a:r>
            <a:r>
              <a:rPr lang="en-GB" sz="1000" b="1">
                <a:solidFill>
                  <a:srgbClr val="007A53"/>
                </a:solidFill>
                <a:latin typeface="Arial" panose="020B0604020202020204" pitchFamily="34" charset="0"/>
                <a:ea typeface="Calibri" panose="020F0502020204030204" pitchFamily="34" charset="0"/>
                <a:cs typeface="Times New Roman" panose="02020603050405020304" pitchFamily="18" charset="0"/>
              </a:rPr>
              <a:t>rectum</a:t>
            </a:r>
            <a:r>
              <a:rPr lang="en-GB" sz="1000">
                <a:latin typeface="Arial" panose="020B0604020202020204" pitchFamily="34" charset="0"/>
                <a:ea typeface="Calibri" panose="020F0502020204030204" pitchFamily="34" charset="0"/>
                <a:cs typeface="Times New Roman" panose="02020603050405020304" pitchFamily="18" charset="0"/>
              </a:rPr>
              <a:t>. This whole process is known as digestion.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ED4FF9F-F8C0-4B3C-B68E-167F6E6ACCCA}"/>
              </a:ext>
              <a:ext uri="{C183D7F6-B498-43B3-948B-1728B52AA6E4}">
                <adec:decorative xmlns:adec="http://schemas.microsoft.com/office/drawing/2017/decorative" val="1"/>
              </a:ext>
            </a:extLst>
          </p:cNvPr>
          <p:cNvSpPr/>
          <p:nvPr/>
        </p:nvSpPr>
        <p:spPr>
          <a:xfrm>
            <a:off x="3177967" y="2813400"/>
            <a:ext cx="3982627" cy="220303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1F09C2F-DA88-400E-A82F-326D469C5557}"/>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45094" y="2447555"/>
            <a:ext cx="1449060" cy="2934728"/>
          </a:xfrm>
          <a:prstGeom prst="rect">
            <a:avLst/>
          </a:prstGeom>
          <a:noFill/>
        </p:spPr>
      </p:pic>
    </p:spTree>
    <p:extLst>
      <p:ext uri="{BB962C8B-B14F-4D97-AF65-F5344CB8AC3E}">
        <p14:creationId xmlns:p14="http://schemas.microsoft.com/office/powerpoint/2010/main" val="813022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D57F0-05FA-4F32-A141-4D98CA9EA83D}"/>
              </a:ext>
            </a:extLst>
          </p:cNvPr>
          <p:cNvSpPr>
            <a:spLocks noGrp="1"/>
          </p:cNvSpPr>
          <p:nvPr>
            <p:ph idx="16"/>
          </p:nvPr>
        </p:nvSpPr>
        <p:spPr>
          <a:xfrm>
            <a:off x="493200" y="478795"/>
            <a:ext cx="3186589" cy="551146"/>
          </a:xfrm>
        </p:spPr>
        <p:txBody>
          <a:bodyPr/>
          <a:lstStyle/>
          <a:p>
            <a:r>
              <a:rPr lang="en-GB"/>
              <a:t>Activity   A25 extensions</a:t>
            </a:r>
          </a:p>
        </p:txBody>
      </p:sp>
      <p:sp>
        <p:nvSpPr>
          <p:cNvPr id="6" name="Content Placeholder 5">
            <a:extLst>
              <a:ext uri="{FF2B5EF4-FFF2-40B4-BE49-F238E27FC236}">
                <a16:creationId xmlns:a16="http://schemas.microsoft.com/office/drawing/2014/main" id="{FCA09447-FF05-483D-94D5-3847F3E1E64A}"/>
              </a:ext>
            </a:extLst>
          </p:cNvPr>
          <p:cNvSpPr>
            <a:spLocks noGrp="1"/>
          </p:cNvSpPr>
          <p:nvPr>
            <p:ph idx="17"/>
          </p:nvPr>
        </p:nvSpPr>
        <p:spPr>
          <a:xfrm>
            <a:off x="493201" y="1029941"/>
            <a:ext cx="6301444" cy="551146"/>
          </a:xfrm>
        </p:spPr>
        <p:txBody>
          <a:bodyPr lIns="74441" tIns="37221" rIns="74441" bIns="37221" anchor="t"/>
          <a:lstStyle/>
          <a:p>
            <a:r>
              <a:rPr lang="en-GB" dirty="0"/>
              <a:t>Choking word</a:t>
            </a:r>
            <a:r>
              <a:rPr lang="en-GB"/>
              <a:t> Checklist </a:t>
            </a:r>
            <a:endParaRPr lang="en-GB">
              <a:cs typeface="Arial"/>
            </a:endParaRPr>
          </a:p>
        </p:txBody>
      </p:sp>
      <p:sp>
        <p:nvSpPr>
          <p:cNvPr id="2" name="Text Placeholder 1">
            <a:extLst>
              <a:ext uri="{FF2B5EF4-FFF2-40B4-BE49-F238E27FC236}">
                <a16:creationId xmlns:a16="http://schemas.microsoft.com/office/drawing/2014/main" id="{E3FB5961-AB83-4B4F-BABE-9518F1FC908C}"/>
              </a:ext>
            </a:extLst>
          </p:cNvPr>
          <p:cNvSpPr>
            <a:spLocks noGrp="1"/>
          </p:cNvSpPr>
          <p:nvPr>
            <p:ph type="body" sz="quarter" idx="10"/>
          </p:nvPr>
        </p:nvSpPr>
        <p:spPr/>
        <p:txBody>
          <a:bodyPr/>
          <a:lstStyle/>
          <a:p>
            <a:endParaRPr lang="en-GB"/>
          </a:p>
        </p:txBody>
      </p:sp>
      <p:sp>
        <p:nvSpPr>
          <p:cNvPr id="9" name="TextBox 8">
            <a:extLst>
              <a:ext uri="{FF2B5EF4-FFF2-40B4-BE49-F238E27FC236}">
                <a16:creationId xmlns:a16="http://schemas.microsoft.com/office/drawing/2014/main" id="{79A2F927-D6FB-4FA2-A7DD-CB55B39D73DD}"/>
              </a:ext>
            </a:extLst>
          </p:cNvPr>
          <p:cNvSpPr txBox="1"/>
          <p:nvPr/>
        </p:nvSpPr>
        <p:spPr>
          <a:xfrm>
            <a:off x="491629" y="1716403"/>
            <a:ext cx="8302879" cy="923330"/>
          </a:xfrm>
          <a:prstGeom prst="rect">
            <a:avLst/>
          </a:prstGeom>
          <a:noFill/>
        </p:spPr>
        <p:txBody>
          <a:bodyPr wrap="square" rtlCol="0" anchor="t">
            <a:spAutoFit/>
          </a:bodyPr>
          <a:lstStyle/>
          <a:p>
            <a:pPr algn="ctr"/>
            <a:r>
              <a:rPr lang="en-GB" sz="1800" b="1" dirty="0"/>
              <a:t>This activity allows students to demonstrate their learning on how to deal with a casualty who is choking. Use the words below to create a checklist to assist a casualty who is choking. </a:t>
            </a:r>
            <a:endParaRPr lang="en-GB" sz="1800" b="1" dirty="0">
              <a:cs typeface="Arial"/>
            </a:endParaRPr>
          </a:p>
        </p:txBody>
      </p:sp>
      <p:pic>
        <p:nvPicPr>
          <p:cNvPr id="4" name="Picture 3">
            <a:extLst>
              <a:ext uri="{FF2B5EF4-FFF2-40B4-BE49-F238E27FC236}">
                <a16:creationId xmlns:a16="http://schemas.microsoft.com/office/drawing/2014/main" id="{BC6716CC-8D3C-4161-8C85-2977B7268DD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81377" y="3052048"/>
            <a:ext cx="4581245" cy="2077947"/>
          </a:xfrm>
          <a:prstGeom prst="rect">
            <a:avLst/>
          </a:prstGeom>
        </p:spPr>
      </p:pic>
    </p:spTree>
    <p:extLst>
      <p:ext uri="{BB962C8B-B14F-4D97-AF65-F5344CB8AC3E}">
        <p14:creationId xmlns:p14="http://schemas.microsoft.com/office/powerpoint/2010/main" val="3096519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30" y="478795"/>
            <a:ext cx="2075108" cy="551146"/>
          </a:xfrm>
        </p:spPr>
        <p:txBody>
          <a:bodyPr/>
          <a:lstStyle/>
          <a:p>
            <a:r>
              <a:rPr lang="en-US"/>
              <a:t>Choking</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104EEABA-3F2F-48AD-80BC-D63D6737D21F}"/>
              </a:ext>
              <a:ext uri="{C183D7F6-B498-43B3-948B-1728B52AA6E4}">
                <adec:decorative xmlns:adec="http://schemas.microsoft.com/office/drawing/2017/decorative" val="1"/>
              </a:ext>
            </a:extLst>
          </p:cNvPr>
          <p:cNvSpPr/>
          <p:nvPr/>
        </p:nvSpPr>
        <p:spPr>
          <a:xfrm>
            <a:off x="1252843" y="1419726"/>
            <a:ext cx="6761747" cy="306404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3D521A-DCA0-43CC-A2A5-B5A42E6DC2E4}"/>
              </a:ext>
            </a:extLst>
          </p:cNvPr>
          <p:cNvSpPr txBox="1"/>
          <p:nvPr/>
        </p:nvSpPr>
        <p:spPr>
          <a:xfrm>
            <a:off x="1252842" y="1843751"/>
            <a:ext cx="6761747" cy="2215991"/>
          </a:xfrm>
          <a:prstGeom prst="rect">
            <a:avLst/>
          </a:prstGeom>
          <a:noFill/>
        </p:spPr>
        <p:txBody>
          <a:bodyPr wrap="square" rtlCol="0">
            <a:spAutoFit/>
          </a:bodyPr>
          <a:lstStyle/>
          <a:p>
            <a:pPr algn="ctr"/>
            <a:r>
              <a:rPr lang="en-GB" sz="4600"/>
              <a:t>A short course to learn how to help someone who is choking.</a:t>
            </a:r>
          </a:p>
        </p:txBody>
      </p:sp>
    </p:spTree>
    <p:extLst>
      <p:ext uri="{BB962C8B-B14F-4D97-AF65-F5344CB8AC3E}">
        <p14:creationId xmlns:p14="http://schemas.microsoft.com/office/powerpoint/2010/main" val="20966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4499471" cy="551146"/>
          </a:xfrm>
        </p:spPr>
        <p:txBody>
          <a:bodyPr/>
          <a:lstStyle/>
          <a:p>
            <a:r>
              <a:rPr lang="en-US"/>
              <a:t>Learning outcomes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29" y="1695742"/>
            <a:ext cx="7709355" cy="1870532"/>
          </a:xfrm>
          <a:prstGeom prst="rect">
            <a:avLst/>
          </a:prstGeom>
          <a:noFill/>
        </p:spPr>
        <p:txBody>
          <a:bodyPr wrap="square" lIns="74441" tIns="37221" rIns="74441" bIns="37221" rtlCol="0">
            <a:spAutoFit/>
          </a:bodyPr>
          <a:lstStyle/>
          <a:p>
            <a:pPr marL="365745" indent="-365745">
              <a:spcAft>
                <a:spcPts val="488"/>
              </a:spcAft>
              <a:buClr>
                <a:schemeClr val="tx2"/>
              </a:buClr>
              <a:buSzPct val="100000"/>
              <a:buFont typeface="Lucida Grande"/>
              <a:buChar char="➤"/>
            </a:pPr>
            <a:r>
              <a:rPr lang="en-US" sz="2000" b="1"/>
              <a:t>I can identify a casualty who is choking</a:t>
            </a:r>
          </a:p>
          <a:p>
            <a:pPr marL="365745" indent="-365745">
              <a:spcAft>
                <a:spcPts val="488"/>
              </a:spcAft>
              <a:buClr>
                <a:schemeClr val="tx2"/>
              </a:buClr>
              <a:buSzPct val="100000"/>
              <a:buFont typeface="Lucida Grande"/>
              <a:buChar char="➤"/>
            </a:pPr>
            <a:endParaRPr lang="en-US" sz="2000" b="1"/>
          </a:p>
          <a:p>
            <a:pPr marL="365745" indent="-365745">
              <a:spcAft>
                <a:spcPts val="488"/>
              </a:spcAft>
              <a:buClr>
                <a:schemeClr val="tx2"/>
              </a:buClr>
              <a:buSzPct val="100000"/>
              <a:buFont typeface="Lucida Grande"/>
              <a:buChar char="➤"/>
            </a:pPr>
            <a:r>
              <a:rPr lang="en-US" sz="2000" b="1"/>
              <a:t>I can assess and give first aid to a casualty who is choking</a:t>
            </a:r>
          </a:p>
          <a:p>
            <a:pPr marL="365745" indent="-365745">
              <a:spcAft>
                <a:spcPts val="488"/>
              </a:spcAft>
              <a:buClr>
                <a:schemeClr val="tx2"/>
              </a:buClr>
              <a:buSzPct val="100000"/>
              <a:buFont typeface="Lucida Grande"/>
              <a:buChar char="➤"/>
            </a:pPr>
            <a:endParaRPr lang="en-US" sz="2000" b="1"/>
          </a:p>
          <a:p>
            <a:pPr marL="365745" indent="-365745">
              <a:spcAft>
                <a:spcPts val="488"/>
              </a:spcAft>
              <a:buClr>
                <a:schemeClr val="tx2"/>
              </a:buClr>
              <a:buSzPct val="100000"/>
              <a:buFont typeface="Lucida Grande"/>
              <a:buChar char="➤"/>
            </a:pPr>
            <a:r>
              <a:rPr lang="en-US" sz="2000" b="1"/>
              <a:t>I can seek medical help if required</a:t>
            </a:r>
          </a:p>
        </p:txBody>
      </p:sp>
    </p:spTree>
    <p:extLst>
      <p:ext uri="{BB962C8B-B14F-4D97-AF65-F5344CB8AC3E}">
        <p14:creationId xmlns:p14="http://schemas.microsoft.com/office/powerpoint/2010/main" val="2813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1DACCE-5844-46E4-9900-49002AB2D4A1}"/>
              </a:ext>
            </a:extLst>
          </p:cNvPr>
          <p:cNvSpPr>
            <a:spLocks noGrp="1"/>
          </p:cNvSpPr>
          <p:nvPr>
            <p:ph idx="16"/>
          </p:nvPr>
        </p:nvSpPr>
        <p:spPr>
          <a:xfrm>
            <a:off x="491629" y="478795"/>
            <a:ext cx="4481424" cy="551146"/>
          </a:xfrm>
        </p:spPr>
        <p:txBody>
          <a:bodyPr/>
          <a:lstStyle/>
          <a:p>
            <a:r>
              <a:rPr lang="en-GB"/>
              <a:t>What do you see?</a:t>
            </a:r>
          </a:p>
        </p:txBody>
      </p:sp>
      <p:sp>
        <p:nvSpPr>
          <p:cNvPr id="4" name="Text Placeholder 3">
            <a:extLst>
              <a:ext uri="{FF2B5EF4-FFF2-40B4-BE49-F238E27FC236}">
                <a16:creationId xmlns:a16="http://schemas.microsoft.com/office/drawing/2014/main" id="{B7D9C52C-8D9E-460E-8D66-570BF7FDA7C3}"/>
              </a:ext>
            </a:extLst>
          </p:cNvPr>
          <p:cNvSpPr>
            <a:spLocks noGrp="1"/>
          </p:cNvSpPr>
          <p:nvPr>
            <p:ph type="body" sz="quarter" idx="10"/>
          </p:nvPr>
        </p:nvSpPr>
        <p:spPr/>
        <p:txBody>
          <a:bodyPr/>
          <a:lstStyle/>
          <a:p>
            <a:endParaRPr lang="en-GB"/>
          </a:p>
        </p:txBody>
      </p:sp>
      <p:pic>
        <p:nvPicPr>
          <p:cNvPr id="11" name="Picture 10">
            <a:extLst>
              <a:ext uri="{FF2B5EF4-FFF2-40B4-BE49-F238E27FC236}">
                <a16:creationId xmlns:a16="http://schemas.microsoft.com/office/drawing/2014/main" id="{5B7223D0-B930-4C16-A748-158BBED142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107" y="285964"/>
            <a:ext cx="1120893" cy="1120893"/>
          </a:xfrm>
          <a:prstGeom prst="rect">
            <a:avLst/>
          </a:prstGeom>
        </p:spPr>
      </p:pic>
      <p:grpSp>
        <p:nvGrpSpPr>
          <p:cNvPr id="6" name="Group 5">
            <a:extLst>
              <a:ext uri="{FF2B5EF4-FFF2-40B4-BE49-F238E27FC236}">
                <a16:creationId xmlns:a16="http://schemas.microsoft.com/office/drawing/2014/main" id="{CE6C5A88-A468-4957-955C-FCE6426565CD}"/>
              </a:ext>
              <a:ext uri="{C183D7F6-B498-43B3-948B-1728B52AA6E4}">
                <adec:decorative xmlns:adec="http://schemas.microsoft.com/office/drawing/2017/decorative" val="1"/>
              </a:ext>
            </a:extLst>
          </p:cNvPr>
          <p:cNvGrpSpPr/>
          <p:nvPr/>
        </p:nvGrpSpPr>
        <p:grpSpPr>
          <a:xfrm>
            <a:off x="487491" y="2094172"/>
            <a:ext cx="8101082" cy="1928472"/>
            <a:chOff x="487491" y="2094172"/>
            <a:chExt cx="8101082" cy="1928472"/>
          </a:xfrm>
        </p:grpSpPr>
        <p:grpSp>
          <p:nvGrpSpPr>
            <p:cNvPr id="10" name="Group 9">
              <a:extLst>
                <a:ext uri="{FF2B5EF4-FFF2-40B4-BE49-F238E27FC236}">
                  <a16:creationId xmlns:a16="http://schemas.microsoft.com/office/drawing/2014/main" id="{8F5C5E8F-09C3-4A6D-B021-8D1189275828}"/>
                </a:ext>
              </a:extLst>
            </p:cNvPr>
            <p:cNvGrpSpPr/>
            <p:nvPr/>
          </p:nvGrpSpPr>
          <p:grpSpPr>
            <a:xfrm>
              <a:off x="487491" y="2094173"/>
              <a:ext cx="2625889" cy="1928471"/>
              <a:chOff x="2208133" y="1099476"/>
              <a:chExt cx="5267488" cy="3516048"/>
            </a:xfrm>
          </p:grpSpPr>
          <p:pic>
            <p:nvPicPr>
              <p:cNvPr id="5" name="Picture 4" descr="A baby eating whole grapes">
                <a:extLst>
                  <a:ext uri="{FF2B5EF4-FFF2-40B4-BE49-F238E27FC236}">
                    <a16:creationId xmlns:a16="http://schemas.microsoft.com/office/drawing/2014/main" id="{1534F86B-96EB-4ADD-B9FC-FA2E783BDCD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133" y="1099476"/>
                <a:ext cx="5267488" cy="3516048"/>
              </a:xfrm>
              <a:prstGeom prst="rect">
                <a:avLst/>
              </a:prstGeom>
            </p:spPr>
          </p:pic>
          <p:pic>
            <p:nvPicPr>
              <p:cNvPr id="7" name="Picture 6">
                <a:extLst>
                  <a:ext uri="{FF2B5EF4-FFF2-40B4-BE49-F238E27FC236}">
                    <a16:creationId xmlns:a16="http://schemas.microsoft.com/office/drawing/2014/main" id="{8B6CB957-F994-48CA-A179-FFE6046DEB0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51334">
                <a:off x="4046563" y="3325050"/>
                <a:ext cx="1419840" cy="624138"/>
              </a:xfrm>
              <a:prstGeom prst="rect">
                <a:avLst/>
              </a:prstGeom>
            </p:spPr>
          </p:pic>
          <p:pic>
            <p:nvPicPr>
              <p:cNvPr id="9" name="Picture 8">
                <a:extLst>
                  <a:ext uri="{FF2B5EF4-FFF2-40B4-BE49-F238E27FC236}">
                    <a16:creationId xmlns:a16="http://schemas.microsoft.com/office/drawing/2014/main" id="{F629169E-FC92-447A-A27D-8D0882B2ED1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133" y="3613057"/>
                <a:ext cx="1154475" cy="624138"/>
              </a:xfrm>
              <a:prstGeom prst="rect">
                <a:avLst/>
              </a:prstGeom>
            </p:spPr>
          </p:pic>
        </p:grpSp>
        <p:pic>
          <p:nvPicPr>
            <p:cNvPr id="2" name="Picture 1" descr="A male holding their throat">
              <a:extLst>
                <a:ext uri="{FF2B5EF4-FFF2-40B4-BE49-F238E27FC236}">
                  <a16:creationId xmlns:a16="http://schemas.microsoft.com/office/drawing/2014/main" id="{92A16E49-C0B2-4080-8D5C-99055B1F44C7}"/>
                </a:ext>
              </a:extLst>
            </p:cNvPr>
            <p:cNvPicPr>
              <a:picLocks noChangeAspect="1"/>
            </p:cNvPicPr>
            <p:nvPr/>
          </p:nvPicPr>
          <p:blipFill>
            <a:blip r:embed="rId7"/>
            <a:stretch>
              <a:fillRect/>
            </a:stretch>
          </p:blipFill>
          <p:spPr>
            <a:xfrm>
              <a:off x="6013165" y="2094172"/>
              <a:ext cx="2575408" cy="1928471"/>
            </a:xfrm>
            <a:prstGeom prst="rect">
              <a:avLst/>
            </a:prstGeom>
          </p:spPr>
        </p:pic>
      </p:grpSp>
      <p:pic>
        <p:nvPicPr>
          <p:cNvPr id="1028" name="Picture 4" descr="meal food lunch eating sense">
            <a:extLst>
              <a:ext uri="{FF2B5EF4-FFF2-40B4-BE49-F238E27FC236}">
                <a16:creationId xmlns:a16="http://schemas.microsoft.com/office/drawing/2014/main" id="{AC5A8DAD-B72A-46C0-927E-021AE3F64D1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412" t="10729" r="16051" b="14276"/>
          <a:stretch/>
        </p:blipFill>
        <p:spPr bwMode="auto">
          <a:xfrm>
            <a:off x="3155698" y="2094172"/>
            <a:ext cx="2803306" cy="192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79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9FA6A-EB84-4A9A-8860-A33EF12D7194}"/>
              </a:ext>
            </a:extLst>
          </p:cNvPr>
          <p:cNvSpPr>
            <a:spLocks noGrp="1"/>
          </p:cNvSpPr>
          <p:nvPr>
            <p:ph idx="16"/>
          </p:nvPr>
        </p:nvSpPr>
        <p:spPr>
          <a:xfrm>
            <a:off x="491629" y="478795"/>
            <a:ext cx="2083129" cy="551146"/>
          </a:xfrm>
        </p:spPr>
        <p:txBody>
          <a:bodyPr/>
          <a:lstStyle/>
          <a:p>
            <a:r>
              <a:rPr lang="en-GB"/>
              <a:t>Choking</a:t>
            </a:r>
          </a:p>
        </p:txBody>
      </p:sp>
      <p:sp>
        <p:nvSpPr>
          <p:cNvPr id="5" name="Rectangle 4">
            <a:extLst>
              <a:ext uri="{FF2B5EF4-FFF2-40B4-BE49-F238E27FC236}">
                <a16:creationId xmlns:a16="http://schemas.microsoft.com/office/drawing/2014/main" id="{A73A5011-76EE-4260-98F1-86F19B3E32F4}"/>
              </a:ext>
              <a:ext uri="{C183D7F6-B498-43B3-948B-1728B52AA6E4}">
                <adec:decorative xmlns:adec="http://schemas.microsoft.com/office/drawing/2017/decorative" val="1"/>
              </a:ext>
            </a:extLst>
          </p:cNvPr>
          <p:cNvSpPr/>
          <p:nvPr/>
        </p:nvSpPr>
        <p:spPr>
          <a:xfrm>
            <a:off x="491628" y="1187116"/>
            <a:ext cx="4930603" cy="291052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87033B5-0320-4A72-8651-7A6EB0383A34}"/>
              </a:ext>
            </a:extLst>
          </p:cNvPr>
          <p:cNvSpPr/>
          <p:nvPr/>
        </p:nvSpPr>
        <p:spPr>
          <a:xfrm>
            <a:off x="491628" y="1181454"/>
            <a:ext cx="4930603" cy="2916183"/>
          </a:xfrm>
          <a:prstGeom prst="rect">
            <a:avLst/>
          </a:prstGeom>
        </p:spPr>
        <p:txBody>
          <a:bodyPr wrap="square">
            <a:spAutoFit/>
          </a:bodyPr>
          <a:lstStyle/>
          <a:p>
            <a:r>
              <a:rPr lang="en-GB" sz="1900" b="1">
                <a:solidFill>
                  <a:srgbClr val="190F2F"/>
                </a:solidFill>
                <a:cs typeface="Times"/>
              </a:rPr>
              <a:t>Tasks: </a:t>
            </a:r>
            <a:endParaRPr lang="en-GB" sz="1900">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Name 3 things that you think are a choking hazard for toddlers</a:t>
            </a:r>
          </a:p>
          <a:p>
            <a:pPr>
              <a:spcAft>
                <a:spcPts val="488"/>
              </a:spcAft>
              <a:buClr>
                <a:schemeClr val="tx2"/>
              </a:buClr>
              <a:buSzPct val="100000"/>
            </a:pPr>
            <a:endParaRPr lang="en-GB" sz="1900" b="1">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Name 3 things that you think are a choking hazard for your age group</a:t>
            </a:r>
          </a:p>
          <a:p>
            <a:endParaRPr lang="en-GB" sz="1900">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Name 3 things that you think are a choking hazard for adults</a:t>
            </a:r>
          </a:p>
        </p:txBody>
      </p:sp>
      <p:pic>
        <p:nvPicPr>
          <p:cNvPr id="12" name="Picture 11">
            <a:extLst>
              <a:ext uri="{FF2B5EF4-FFF2-40B4-BE49-F238E27FC236}">
                <a16:creationId xmlns:a16="http://schemas.microsoft.com/office/drawing/2014/main" id="{77D10D99-7B04-45DB-8DD3-C8A5763F78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184" y="2002319"/>
            <a:ext cx="2592764" cy="2284933"/>
          </a:xfrm>
          <a:prstGeom prst="rect">
            <a:avLst/>
          </a:prstGeom>
        </p:spPr>
      </p:pic>
      <p:pic>
        <p:nvPicPr>
          <p:cNvPr id="14" name="Picture 13">
            <a:extLst>
              <a:ext uri="{FF2B5EF4-FFF2-40B4-BE49-F238E27FC236}">
                <a16:creationId xmlns:a16="http://schemas.microsoft.com/office/drawing/2014/main" id="{409FB003-2FDA-4EF7-B895-8FF5E1DAA1D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139" y="1636758"/>
            <a:ext cx="1235242" cy="1235242"/>
          </a:xfrm>
          <a:prstGeom prst="rect">
            <a:avLst/>
          </a:prstGeom>
        </p:spPr>
      </p:pic>
    </p:spTree>
    <p:extLst>
      <p:ext uri="{BB962C8B-B14F-4D97-AF65-F5344CB8AC3E}">
        <p14:creationId xmlns:p14="http://schemas.microsoft.com/office/powerpoint/2010/main" val="2024479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D880D-2D85-4B1C-A233-14FFEBCE8CDB}"/>
              </a:ext>
            </a:extLst>
          </p:cNvPr>
          <p:cNvSpPr>
            <a:spLocks noGrp="1"/>
          </p:cNvSpPr>
          <p:nvPr>
            <p:ph idx="16"/>
          </p:nvPr>
        </p:nvSpPr>
        <p:spPr>
          <a:xfrm>
            <a:off x="491630" y="478795"/>
            <a:ext cx="2107192" cy="551146"/>
          </a:xfrm>
        </p:spPr>
        <p:txBody>
          <a:bodyPr/>
          <a:lstStyle/>
          <a:p>
            <a:r>
              <a:rPr lang="en-GB"/>
              <a:t>Choking</a:t>
            </a:r>
          </a:p>
        </p:txBody>
      </p:sp>
      <p:sp>
        <p:nvSpPr>
          <p:cNvPr id="4" name="Text Placeholder 3">
            <a:extLst>
              <a:ext uri="{FF2B5EF4-FFF2-40B4-BE49-F238E27FC236}">
                <a16:creationId xmlns:a16="http://schemas.microsoft.com/office/drawing/2014/main" id="{DAB9A8EB-8F9B-4E27-8D5B-B3858BD54E1E}"/>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1285677D-C74B-4FF0-AFE1-12CDFC3F5FD6}"/>
              </a:ext>
            </a:extLst>
          </p:cNvPr>
          <p:cNvSpPr/>
          <p:nvPr/>
        </p:nvSpPr>
        <p:spPr>
          <a:xfrm>
            <a:off x="517054" y="1187116"/>
            <a:ext cx="5959642" cy="4085734"/>
          </a:xfrm>
          <a:prstGeom prst="rect">
            <a:avLst/>
          </a:prstGeom>
        </p:spPr>
        <p:txBody>
          <a:bodyPr wrap="square" anchor="t">
            <a:spAutoFit/>
          </a:bodyPr>
          <a:lstStyle/>
          <a:p>
            <a:r>
              <a:rPr lang="en-GB" sz="1900" b="1">
                <a:solidFill>
                  <a:srgbClr val="190F2F"/>
                </a:solidFill>
                <a:cs typeface="Times"/>
              </a:rPr>
              <a:t>Basic anatomy </a:t>
            </a:r>
          </a:p>
          <a:p>
            <a:endParaRPr lang="en-GB" sz="1900">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We put the food we eat into our mouth, chew it and swallow. It then travels down our body in to our </a:t>
            </a:r>
            <a:r>
              <a:rPr lang="en-GB" sz="1900" b="1">
                <a:solidFill>
                  <a:srgbClr val="190F2F"/>
                </a:solidFill>
                <a:cs typeface="Times"/>
              </a:rPr>
              <a:t>S</a:t>
            </a:r>
            <a:r>
              <a:rPr lang="en-GB" sz="1900">
                <a:solidFill>
                  <a:srgbClr val="190F2F"/>
                </a:solidFill>
                <a:cs typeface="Times"/>
              </a:rPr>
              <a:t>_ _ _ _ _ _.</a:t>
            </a:r>
            <a:endParaRPr lang="en-GB" sz="1900" b="1">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We breathe air in through our mouth (and </a:t>
            </a:r>
            <a:r>
              <a:rPr lang="en-GB" sz="1900" b="1">
                <a:solidFill>
                  <a:srgbClr val="190F2F"/>
                </a:solidFill>
                <a:cs typeface="Times"/>
              </a:rPr>
              <a:t>N</a:t>
            </a:r>
            <a:r>
              <a:rPr lang="en-GB" sz="1900">
                <a:solidFill>
                  <a:srgbClr val="190F2F"/>
                </a:solidFill>
                <a:cs typeface="Times"/>
              </a:rPr>
              <a:t>_ _ _), this travels down a tube in our neck and into our lungs. </a:t>
            </a:r>
            <a:endParaRPr lang="en-US" sz="1900" b="1">
              <a:cs typeface="Arial"/>
            </a:endParaRPr>
          </a:p>
          <a:p>
            <a:pPr marL="365745" indent="-365745">
              <a:spcAft>
                <a:spcPts val="488"/>
              </a:spcAft>
              <a:buClr>
                <a:schemeClr val="tx2"/>
              </a:buClr>
              <a:buSzPct val="100000"/>
              <a:buFont typeface="Lucida Grande"/>
              <a:buChar char="➤"/>
            </a:pPr>
            <a:r>
              <a:rPr lang="en-GB" sz="1900">
                <a:solidFill>
                  <a:srgbClr val="190F2F"/>
                </a:solidFill>
                <a:cs typeface="Times"/>
              </a:rPr>
              <a:t>At the back of the throat, there is a flap with the job of ensuring that food and air go to the correct places.</a:t>
            </a:r>
          </a:p>
          <a:p>
            <a:pPr marL="365125" indent="-365125">
              <a:spcAft>
                <a:spcPts val="488"/>
              </a:spcAft>
              <a:buClr>
                <a:schemeClr val="tx2"/>
              </a:buClr>
              <a:buSzPct val="100000"/>
              <a:buFont typeface="Lucida Grande"/>
              <a:buChar char="➤"/>
            </a:pPr>
            <a:r>
              <a:rPr lang="en-GB" sz="1900">
                <a:solidFill>
                  <a:srgbClr val="190F2F"/>
                </a:solidFill>
                <a:cs typeface="Times"/>
              </a:rPr>
              <a:t>Sometimes the flap doesn’t work fast enough and the airway can become </a:t>
            </a:r>
            <a:r>
              <a:rPr lang="en-GB" sz="1900" b="1">
                <a:solidFill>
                  <a:srgbClr val="190F2F"/>
                </a:solidFill>
                <a:cs typeface="Times"/>
              </a:rPr>
              <a:t>B</a:t>
            </a:r>
            <a:r>
              <a:rPr lang="en-GB" sz="1900">
                <a:solidFill>
                  <a:srgbClr val="190F2F"/>
                </a:solidFill>
                <a:cs typeface="Times"/>
              </a:rPr>
              <a:t>_ _ _ _ _ _.</a:t>
            </a:r>
          </a:p>
        </p:txBody>
      </p:sp>
      <p:sp>
        <p:nvSpPr>
          <p:cNvPr id="6" name="Rectangle 5">
            <a:extLst>
              <a:ext uri="{FF2B5EF4-FFF2-40B4-BE49-F238E27FC236}">
                <a16:creationId xmlns:a16="http://schemas.microsoft.com/office/drawing/2014/main" id="{3624EC38-2444-4AF2-9978-7EC4B0059552}"/>
              </a:ext>
              <a:ext uri="{C183D7F6-B498-43B3-948B-1728B52AA6E4}">
                <adec:decorative xmlns:adec="http://schemas.microsoft.com/office/drawing/2017/decorative" val="1"/>
              </a:ext>
            </a:extLst>
          </p:cNvPr>
          <p:cNvSpPr/>
          <p:nvPr/>
        </p:nvSpPr>
        <p:spPr>
          <a:xfrm>
            <a:off x="517056" y="1187116"/>
            <a:ext cx="5959642" cy="414688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diagram of the human respiratory system">
            <a:extLst>
              <a:ext uri="{FF2B5EF4-FFF2-40B4-BE49-F238E27FC236}">
                <a16:creationId xmlns:a16="http://schemas.microsoft.com/office/drawing/2014/main" id="{279EC4AB-C7B8-411C-93EC-BE60757B6355}"/>
              </a:ext>
            </a:extLst>
          </p:cNvPr>
          <p:cNvPicPr>
            <a:picLocks noChangeAspect="1"/>
          </p:cNvPicPr>
          <p:nvPr/>
        </p:nvPicPr>
        <p:blipFill>
          <a:blip r:embed="rId3"/>
          <a:stretch>
            <a:fillRect/>
          </a:stretch>
        </p:blipFill>
        <p:spPr>
          <a:xfrm>
            <a:off x="6791070" y="1525536"/>
            <a:ext cx="2175874" cy="2539810"/>
          </a:xfrm>
          <a:prstGeom prst="rect">
            <a:avLst/>
          </a:prstGeom>
        </p:spPr>
      </p:pic>
    </p:spTree>
    <p:extLst>
      <p:ext uri="{BB962C8B-B14F-4D97-AF65-F5344CB8AC3E}">
        <p14:creationId xmlns:p14="http://schemas.microsoft.com/office/powerpoint/2010/main" val="2847899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E2A024-BA54-4D9D-953D-FE42ADD3D527}"/>
              </a:ext>
            </a:extLst>
          </p:cNvPr>
          <p:cNvSpPr>
            <a:spLocks noGrp="1"/>
          </p:cNvSpPr>
          <p:nvPr>
            <p:ph idx="16"/>
          </p:nvPr>
        </p:nvSpPr>
        <p:spPr>
          <a:xfrm>
            <a:off x="493200" y="478795"/>
            <a:ext cx="3231373" cy="551146"/>
          </a:xfrm>
        </p:spPr>
        <p:txBody>
          <a:bodyPr/>
          <a:lstStyle/>
          <a:p>
            <a:r>
              <a:rPr lang="en-GB"/>
              <a:t>Activity   A24</a:t>
            </a:r>
          </a:p>
        </p:txBody>
      </p:sp>
      <p:sp>
        <p:nvSpPr>
          <p:cNvPr id="7" name="Content Placeholder 6">
            <a:extLst>
              <a:ext uri="{FF2B5EF4-FFF2-40B4-BE49-F238E27FC236}">
                <a16:creationId xmlns:a16="http://schemas.microsoft.com/office/drawing/2014/main" id="{9AAE7F2A-3C26-4004-BD81-8F55A553F81F}"/>
              </a:ext>
            </a:extLst>
          </p:cNvPr>
          <p:cNvSpPr>
            <a:spLocks noGrp="1"/>
          </p:cNvSpPr>
          <p:nvPr>
            <p:ph idx="17"/>
          </p:nvPr>
        </p:nvSpPr>
        <p:spPr>
          <a:xfrm>
            <a:off x="493201" y="1029941"/>
            <a:ext cx="4078800" cy="551146"/>
          </a:xfrm>
        </p:spPr>
        <p:txBody>
          <a:bodyPr/>
          <a:lstStyle/>
          <a:p>
            <a:r>
              <a:rPr lang="en-GB"/>
              <a:t>Digestion of food</a:t>
            </a:r>
          </a:p>
        </p:txBody>
      </p:sp>
      <p:sp>
        <p:nvSpPr>
          <p:cNvPr id="5" name="Text Placeholder 4">
            <a:extLst>
              <a:ext uri="{FF2B5EF4-FFF2-40B4-BE49-F238E27FC236}">
                <a16:creationId xmlns:a16="http://schemas.microsoft.com/office/drawing/2014/main" id="{159922DE-F41A-4450-96EB-4512AA16AF0F}"/>
              </a:ext>
            </a:extLst>
          </p:cNvPr>
          <p:cNvSpPr>
            <a:spLocks noGrp="1"/>
          </p:cNvSpPr>
          <p:nvPr>
            <p:ph type="body" sz="quarter" idx="10"/>
          </p:nvPr>
        </p:nvSpPr>
        <p:spPr/>
        <p:txBody>
          <a:bodyPr/>
          <a:lstStyle/>
          <a:p>
            <a:endParaRPr lang="en-GB"/>
          </a:p>
        </p:txBody>
      </p:sp>
      <p:sp>
        <p:nvSpPr>
          <p:cNvPr id="9" name="Rectangle 8">
            <a:extLst>
              <a:ext uri="{FF2B5EF4-FFF2-40B4-BE49-F238E27FC236}">
                <a16:creationId xmlns:a16="http://schemas.microsoft.com/office/drawing/2014/main" id="{CFD0C147-9927-4DFE-9102-08676B9AB1CD}"/>
              </a:ext>
            </a:extLst>
          </p:cNvPr>
          <p:cNvSpPr/>
          <p:nvPr/>
        </p:nvSpPr>
        <p:spPr>
          <a:xfrm>
            <a:off x="710621" y="1918969"/>
            <a:ext cx="7058526" cy="1938992"/>
          </a:xfrm>
          <a:prstGeom prst="rect">
            <a:avLst/>
          </a:prstGeom>
        </p:spPr>
        <p:txBody>
          <a:bodyPr wrap="square" lIns="91440" tIns="45720" rIns="91440" bIns="45720" anchor="t">
            <a:spAutoFit/>
          </a:bodyPr>
          <a:lstStyle/>
          <a:p>
            <a:pPr algn="ctr"/>
            <a:r>
              <a:rPr lang="en-GB" sz="2400" b="1" dirty="0"/>
              <a:t>Students now have the opportunity to demonstrate their knowledge regarding the digestive process</a:t>
            </a:r>
            <a:r>
              <a:rPr lang="en-US" sz="2400" b="1" dirty="0"/>
              <a:t>. U</a:t>
            </a:r>
            <a:r>
              <a:rPr lang="en-GB" sz="2400" b="1" dirty="0"/>
              <a:t>se our </a:t>
            </a:r>
            <a:r>
              <a:rPr lang="en-GB" sz="2400" b="1" dirty="0">
                <a:solidFill>
                  <a:srgbClr val="008453"/>
                </a:solidFill>
              </a:rPr>
              <a:t>downloadable worksheet</a:t>
            </a:r>
            <a:r>
              <a:rPr lang="en-GB" sz="2400" b="1" dirty="0"/>
              <a:t> A24, which can be found on the St John Ambulance website. </a:t>
            </a:r>
          </a:p>
        </p:txBody>
      </p:sp>
    </p:spTree>
    <p:extLst>
      <p:ext uri="{BB962C8B-B14F-4D97-AF65-F5344CB8AC3E}">
        <p14:creationId xmlns:p14="http://schemas.microsoft.com/office/powerpoint/2010/main" val="64677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561473" y="413001"/>
            <a:ext cx="3295912" cy="610107"/>
          </a:xfrm>
          <a:prstGeom prst="rect">
            <a:avLst/>
          </a:prstGeom>
          <a:solidFill>
            <a:srgbClr val="009F4D"/>
          </a:solidFill>
        </p:spPr>
        <p:txBody>
          <a:bodyPr wrap="square" lIns="58615" tIns="38100" rIns="58615" bIns="58615">
            <a:spAutoFit/>
          </a:bodyPr>
          <a:lstStyle/>
          <a:p>
            <a:r>
              <a:rPr lang="en-US" sz="3700">
                <a:solidFill>
                  <a:srgbClr val="FFFFFF"/>
                </a:solidFill>
              </a:rPr>
              <a:t>Choking   A22</a:t>
            </a:r>
          </a:p>
        </p:txBody>
      </p:sp>
      <p:sp>
        <p:nvSpPr>
          <p:cNvPr id="3" name="Text Placeholder 2"/>
          <p:cNvSpPr>
            <a:spLocks noGrp="1"/>
          </p:cNvSpPr>
          <p:nvPr>
            <p:ph type="body" sz="quarter" idx="10"/>
          </p:nvPr>
        </p:nvSpPr>
        <p:spPr/>
        <p:txBody>
          <a:bodyPr/>
          <a:lstStyle/>
          <a:p>
            <a:endParaRPr lang="en-US"/>
          </a:p>
        </p:txBody>
      </p:sp>
      <p:sp>
        <p:nvSpPr>
          <p:cNvPr id="13" name="Rectangle 12">
            <a:extLst>
              <a:ext uri="{FF2B5EF4-FFF2-40B4-BE49-F238E27FC236}">
                <a16:creationId xmlns:a16="http://schemas.microsoft.com/office/drawing/2014/main" id="{840FB928-0CAB-47E7-932D-2DAEAE10EE59}"/>
              </a:ext>
              <a:ext uri="{C183D7F6-B498-43B3-948B-1728B52AA6E4}">
                <adec:decorative xmlns:adec="http://schemas.microsoft.com/office/drawing/2017/decorative" val="1"/>
              </a:ext>
            </a:extLst>
          </p:cNvPr>
          <p:cNvSpPr/>
          <p:nvPr/>
        </p:nvSpPr>
        <p:spPr>
          <a:xfrm>
            <a:off x="2479220" y="1545711"/>
            <a:ext cx="4391169" cy="206210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BDBAF73-3264-42FF-BC47-D841998EA8CC}"/>
              </a:ext>
            </a:extLst>
          </p:cNvPr>
          <p:cNvSpPr txBox="1"/>
          <p:nvPr/>
        </p:nvSpPr>
        <p:spPr>
          <a:xfrm>
            <a:off x="2487241" y="1791223"/>
            <a:ext cx="4391169" cy="1569660"/>
          </a:xfrm>
          <a:prstGeom prst="rect">
            <a:avLst/>
          </a:prstGeom>
          <a:noFill/>
        </p:spPr>
        <p:txBody>
          <a:bodyPr wrap="square" rtlCol="0">
            <a:spAutoFit/>
          </a:bodyPr>
          <a:lstStyle/>
          <a:p>
            <a:pPr algn="ctr"/>
            <a:r>
              <a:rPr lang="en-GB" sz="3200" b="1"/>
              <a:t>Signs and symptoms of someone who is choking could be… </a:t>
            </a:r>
          </a:p>
        </p:txBody>
      </p:sp>
      <p:pic>
        <p:nvPicPr>
          <p:cNvPr id="5" name="Picture 4">
            <a:extLst>
              <a:ext uri="{FF2B5EF4-FFF2-40B4-BE49-F238E27FC236}">
                <a16:creationId xmlns:a16="http://schemas.microsoft.com/office/drawing/2014/main" id="{2D4E3B58-0B22-4C4B-AF6C-7AE1C0CF515F}"/>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94" b="96486" l="9585" r="89617">
                        <a14:foregroundMark x1="31949" y1="8946" x2="39776" y2="24920"/>
                        <a14:foregroundMark x1="31470" y1="10064" x2="62780" y2="19169"/>
                        <a14:foregroundMark x1="62780" y1="19169" x2="46006" y2="49361"/>
                        <a14:foregroundMark x1="46006" y1="49361" x2="44728" y2="85783"/>
                        <a14:foregroundMark x1="56869" y1="56550" x2="71086" y2="28115"/>
                        <a14:foregroundMark x1="71086" y1="28115" x2="50160" y2="19968"/>
                        <a14:foregroundMark x1="47444" y1="14537" x2="29553" y2="50160"/>
                        <a14:foregroundMark x1="29553" y1="50160" x2="55272" y2="70767"/>
                        <a14:foregroundMark x1="55272" y1="70767" x2="79233" y2="44249"/>
                        <a14:foregroundMark x1="79233" y1="44249" x2="34185" y2="48243"/>
                        <a14:foregroundMark x1="34185" y1="48243" x2="39776" y2="79712"/>
                        <a14:foregroundMark x1="39776" y1="79712" x2="53355" y2="51278"/>
                        <a14:foregroundMark x1="53355" y1="51278" x2="12939" y2="67572"/>
                        <a14:foregroundMark x1="12939" y1="67572" x2="24281" y2="96805"/>
                        <a14:foregroundMark x1="24281" y1="96805" x2="67572" y2="88978"/>
                        <a14:foregroundMark x1="67572" y1="88978" x2="73802" y2="57188"/>
                        <a14:foregroundMark x1="73802" y1="57188" x2="39776" y2="61821"/>
                        <a14:foregroundMark x1="39776" y1="61821" x2="72045" y2="61182"/>
                        <a14:foregroundMark x1="72045" y1="61182" x2="58466" y2="29393"/>
                        <a14:foregroundMark x1="58466" y1="29393" x2="41853" y2="30990"/>
                        <a14:foregroundMark x1="41853" y1="50958" x2="31949" y2="80831"/>
                        <a14:foregroundMark x1="31949" y1="80831" x2="41853" y2="65815"/>
                        <a14:foregroundMark x1="47444" y1="56550" x2="49042" y2="70288"/>
                        <a14:foregroundMark x1="48562" y1="12780" x2="31470" y2="44249"/>
                        <a14:foregroundMark x1="34824" y1="12300" x2="34824" y2="42652"/>
                        <a14:foregroundMark x1="34824" y1="42652" x2="34824" y2="42652"/>
                        <a14:foregroundMark x1="22045" y1="10543" x2="35304" y2="24920"/>
                        <a14:foregroundMark x1="31470" y1="4473" x2="39776" y2="18371"/>
                        <a14:foregroundMark x1="25879" y1="5112" x2="31470" y2="24920"/>
                        <a14:foregroundMark x1="27636" y1="8946" x2="33067" y2="13419"/>
                        <a14:foregroundMark x1="48083" y1="3994" x2="73163" y2="21725"/>
                        <a14:foregroundMark x1="73163" y1="21725" x2="74601" y2="23323"/>
                        <a14:foregroundMark x1="57987" y1="15016" x2="69489" y2="22204"/>
                      </a14:backgroundRemoval>
                    </a14:imgEffect>
                  </a14:imgLayer>
                </a14:imgProps>
              </a:ext>
              <a:ext uri="{28A0092B-C50C-407E-A947-70E740481C1C}">
                <a14:useLocalDpi xmlns:a14="http://schemas.microsoft.com/office/drawing/2010/main" val="0"/>
              </a:ext>
            </a:extLst>
          </a:blip>
          <a:stretch>
            <a:fillRect/>
          </a:stretch>
        </p:blipFill>
        <p:spPr>
          <a:xfrm>
            <a:off x="5931625" y="3534038"/>
            <a:ext cx="1575775" cy="1575775"/>
          </a:xfrm>
          <a:prstGeom prst="rect">
            <a:avLst/>
          </a:prstGeom>
        </p:spPr>
      </p:pic>
      <p:sp>
        <p:nvSpPr>
          <p:cNvPr id="15" name="Speech Bubble: Rectangle with Corners Rounded 14">
            <a:extLst>
              <a:ext uri="{FF2B5EF4-FFF2-40B4-BE49-F238E27FC236}">
                <a16:creationId xmlns:a16="http://schemas.microsoft.com/office/drawing/2014/main" id="{53AFE9AE-A1CB-4FEF-93FA-73B055F21843}"/>
              </a:ext>
            </a:extLst>
          </p:cNvPr>
          <p:cNvSpPr/>
          <p:nvPr/>
        </p:nvSpPr>
        <p:spPr>
          <a:xfrm>
            <a:off x="561473" y="1521649"/>
            <a:ext cx="1532022" cy="866967"/>
          </a:xfrm>
          <a:prstGeom prst="wedgeRoundRectCallout">
            <a:avLst>
              <a:gd name="adj1" fmla="val 58748"/>
              <a:gd name="adj2" fmla="val 90256"/>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SIGN</a:t>
            </a:r>
            <a:r>
              <a:rPr lang="en-GB">
                <a:solidFill>
                  <a:srgbClr val="008453"/>
                </a:solidFill>
              </a:rPr>
              <a:t> is something you can see.</a:t>
            </a:r>
          </a:p>
        </p:txBody>
      </p:sp>
      <p:sp>
        <p:nvSpPr>
          <p:cNvPr id="16" name="Speech Bubble: Rectangle with Corners Rounded 15">
            <a:extLst>
              <a:ext uri="{FF2B5EF4-FFF2-40B4-BE49-F238E27FC236}">
                <a16:creationId xmlns:a16="http://schemas.microsoft.com/office/drawing/2014/main" id="{9A5AB9C2-3202-4E19-87E6-1CB064538F33}"/>
              </a:ext>
            </a:extLst>
          </p:cNvPr>
          <p:cNvSpPr/>
          <p:nvPr/>
        </p:nvSpPr>
        <p:spPr>
          <a:xfrm>
            <a:off x="7088682" y="2086438"/>
            <a:ext cx="1646243" cy="1204545"/>
          </a:xfrm>
          <a:prstGeom prst="wedgeRoundRectCallout">
            <a:avLst>
              <a:gd name="adj1" fmla="val -56435"/>
              <a:gd name="adj2" fmla="val 86555"/>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SYMPTOM</a:t>
            </a:r>
            <a:r>
              <a:rPr lang="en-GB">
                <a:solidFill>
                  <a:srgbClr val="008453"/>
                </a:solidFill>
              </a:rPr>
              <a:t> is something that the casualty can feel.</a:t>
            </a:r>
          </a:p>
        </p:txBody>
      </p:sp>
    </p:spTree>
    <p:extLst>
      <p:ext uri="{BB962C8B-B14F-4D97-AF65-F5344CB8AC3E}">
        <p14:creationId xmlns:p14="http://schemas.microsoft.com/office/powerpoint/2010/main" val="558983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4" ma:contentTypeDescription="Create a new document." ma:contentTypeScope="" ma:versionID="0b3b3141565a737c6f3c5c34bfe3efb1">
  <xsd:schema xmlns:xsd="http://www.w3.org/2001/XMLSchema" xmlns:xs="http://www.w3.org/2001/XMLSchema" xmlns:p="http://schemas.microsoft.com/office/2006/metadata/properties" xmlns:ns2="565d540a-4d5f-4e77-a6c3-71f6088114ec" targetNamespace="http://schemas.microsoft.com/office/2006/metadata/properties" ma:root="true" ma:fieldsID="858cae49d40edf045d809c8c24cee1d5" ns2:_="">
    <xsd:import namespace="565d540a-4d5f-4e77-a6c3-71f6088114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C7CDF4-C59E-48F1-B094-FA169A49F4E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c722156b-d46d-4787-a4ff-b46255985749"/>
    <ds:schemaRef ds:uri="http://www.w3.org/XML/1998/namespace"/>
    <ds:schemaRef ds:uri="http://purl.org/dc/dcmitype/"/>
  </ds:schemaRefs>
</ds:datastoreItem>
</file>

<file path=customXml/itemProps2.xml><?xml version="1.0" encoding="utf-8"?>
<ds:datastoreItem xmlns:ds="http://schemas.openxmlformats.org/officeDocument/2006/customXml" ds:itemID="{03BA9C05-EA76-494E-A779-F6F1BE21E243}"/>
</file>

<file path=customXml/itemProps3.xml><?xml version="1.0" encoding="utf-8"?>
<ds:datastoreItem xmlns:ds="http://schemas.openxmlformats.org/officeDocument/2006/customXml" ds:itemID="{F2CB704F-DC21-43E9-AB3B-CE8EB41D85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WPT Powerpoint template 2nd proof</Template>
  <TotalTime>16</TotalTime>
  <Words>1386</Words>
  <Application>Microsoft Office PowerPoint</Application>
  <PresentationFormat>On-screen Show (16:10)</PresentationFormat>
  <Paragraphs>187</Paragraphs>
  <Slides>22</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22</vt:i4>
      </vt:variant>
      <vt:variant>
        <vt:lpstr>Custom Shows</vt:lpstr>
      </vt:variant>
      <vt:variant>
        <vt:i4>23</vt:i4>
      </vt:variant>
    </vt:vector>
  </HeadingPairs>
  <TitlesOfParts>
    <vt:vector size="53" baseType="lpstr">
      <vt:lpstr>Arial</vt:lpstr>
      <vt:lpstr>Calibri</vt:lpstr>
      <vt:lpstr>Arial (heading)</vt:lpstr>
      <vt:lpstr>Wingdings 3</vt:lpstr>
      <vt:lpstr>Whitney Black</vt:lpstr>
      <vt:lpstr>Times</vt:lpstr>
      <vt:lpstr>Lucida Grande</vt:lpstr>
      <vt:lpstr>WPT Powerpoint template 2nd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Choking   A22</vt:lpstr>
      <vt:lpstr>Answers   A22</vt:lpstr>
      <vt:lpstr>PowerPoint Presentation</vt:lpstr>
      <vt:lpstr>PowerPoint Presentation</vt:lpstr>
      <vt:lpstr>PowerPoint Presentation</vt:lpstr>
      <vt:lpstr>PowerPoint Presentation</vt:lpstr>
      <vt:lpstr>Casualty care</vt:lpstr>
      <vt:lpstr>PowerPoint Presentation</vt:lpstr>
      <vt:lpstr>PowerPoint Presentation</vt:lpstr>
      <vt:lpstr>PowerPoint Presentation</vt:lpstr>
      <vt:lpstr>Choking   A22</vt:lpstr>
      <vt:lpstr>PowerPoint Presentation</vt:lpstr>
      <vt:lpstr>PowerPoint Presentation</vt:lpstr>
      <vt:lpstr>PowerPoint Presentation</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Jodie Walsh2</cp:lastModifiedBy>
  <cp:revision>45</cp:revision>
  <cp:lastPrinted>2019-02-22T11:33:25Z</cp:lastPrinted>
  <dcterms:created xsi:type="dcterms:W3CDTF">2018-11-28T11:53:47Z</dcterms:created>
  <dcterms:modified xsi:type="dcterms:W3CDTF">2021-02-22T13:35:25Z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Order">
    <vt:r8>40264300</vt:r8>
  </property>
  <property fmtid="{D5CDD505-2E9C-101B-9397-08002B2CF9AE}" pid="4" name="ComplianceAssetId">
    <vt:lpwstr/>
  </property>
  <property fmtid="{D5CDD505-2E9C-101B-9397-08002B2CF9AE}" pid="5" name="AuthorIds_UIVersion_9216">
    <vt:lpwstr>193</vt:lpwstr>
  </property>
</Properties>
</file>