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5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53"/>
    <a:srgbClr val="009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3772" autoAdjust="0"/>
  </p:normalViewPr>
  <p:slideViewPr>
    <p:cSldViewPr snapToGrid="0">
      <p:cViewPr varScale="1">
        <p:scale>
          <a:sx n="103" d="100"/>
          <a:sy n="103" d="100"/>
        </p:scale>
        <p:origin x="5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84256DE0-F51C-462D-B8BF-8DBC2BC07ACB}"/>
    <pc:docChg chg="custSel modSld modMainMaster">
      <pc:chgData name="Jodie Walsh2" userId="8f656482-1ee0-4981-a154-9528d7227717" providerId="ADAL" clId="{84256DE0-F51C-462D-B8BF-8DBC2BC07ACB}" dt="2019-07-10T10:47:37.005" v="22" actId="207"/>
      <pc:docMkLst>
        <pc:docMk/>
      </pc:docMkLst>
      <pc:sldChg chg="modSp">
        <pc:chgData name="Jodie Walsh2" userId="8f656482-1ee0-4981-a154-9528d7227717" providerId="ADAL" clId="{84256DE0-F51C-462D-B8BF-8DBC2BC07ACB}" dt="2019-07-10T10:47:37.005" v="22" actId="207"/>
        <pc:sldMkLst>
          <pc:docMk/>
          <pc:sldMk cId="3626719009" sldId="752"/>
        </pc:sldMkLst>
        <pc:spChg chg="mod">
          <ac:chgData name="Jodie Walsh2" userId="8f656482-1ee0-4981-a154-9528d7227717" providerId="ADAL" clId="{84256DE0-F51C-462D-B8BF-8DBC2BC07ACB}" dt="2019-07-10T10:47:01.895" v="11" actId="27636"/>
          <ac:spMkLst>
            <pc:docMk/>
            <pc:sldMk cId="3626719009" sldId="752"/>
            <ac:spMk id="2" creationId="{671F338D-1D43-4220-A8EC-C3619DBFFDD8}"/>
          </ac:spMkLst>
        </pc:spChg>
        <pc:spChg chg="mod">
          <ac:chgData name="Jodie Walsh2" userId="8f656482-1ee0-4981-a154-9528d7227717" providerId="ADAL" clId="{84256DE0-F51C-462D-B8BF-8DBC2BC07ACB}" dt="2019-07-10T10:47:12.177" v="14" actId="20577"/>
          <ac:spMkLst>
            <pc:docMk/>
            <pc:sldMk cId="3626719009" sldId="752"/>
            <ac:spMk id="14" creationId="{320A64AF-469C-4066-A3DE-A206C05E5EBB}"/>
          </ac:spMkLst>
        </pc:spChg>
        <pc:spChg chg="mod">
          <ac:chgData name="Jodie Walsh2" userId="8f656482-1ee0-4981-a154-9528d7227717" providerId="ADAL" clId="{84256DE0-F51C-462D-B8BF-8DBC2BC07ACB}" dt="2019-07-10T10:47:13.463" v="15" actId="20577"/>
          <ac:spMkLst>
            <pc:docMk/>
            <pc:sldMk cId="3626719009" sldId="752"/>
            <ac:spMk id="15" creationId="{F877117A-6D44-478B-ADD3-6A0328A6A867}"/>
          </ac:spMkLst>
        </pc:spChg>
        <pc:spChg chg="mod">
          <ac:chgData name="Jodie Walsh2" userId="8f656482-1ee0-4981-a154-9528d7227717" providerId="ADAL" clId="{84256DE0-F51C-462D-B8BF-8DBC2BC07ACB}" dt="2019-07-10T10:47:15.189" v="16" actId="20577"/>
          <ac:spMkLst>
            <pc:docMk/>
            <pc:sldMk cId="3626719009" sldId="752"/>
            <ac:spMk id="16" creationId="{2BBE7B3E-B217-42B7-A2B4-3C53448835E8}"/>
          </ac:spMkLst>
        </pc:spChg>
        <pc:spChg chg="mod">
          <ac:chgData name="Jodie Walsh2" userId="8f656482-1ee0-4981-a154-9528d7227717" providerId="ADAL" clId="{84256DE0-F51C-462D-B8BF-8DBC2BC07ACB}" dt="2019-07-10T10:47:16.762" v="17" actId="20577"/>
          <ac:spMkLst>
            <pc:docMk/>
            <pc:sldMk cId="3626719009" sldId="752"/>
            <ac:spMk id="17" creationId="{3B06DAB4-2DDC-4137-9201-11A8B452C5B7}"/>
          </ac:spMkLst>
        </pc:spChg>
        <pc:spChg chg="mod">
          <ac:chgData name="Jodie Walsh2" userId="8f656482-1ee0-4981-a154-9528d7227717" providerId="ADAL" clId="{84256DE0-F51C-462D-B8BF-8DBC2BC07ACB}" dt="2019-07-10T10:47:37.005" v="22" actId="207"/>
          <ac:spMkLst>
            <pc:docMk/>
            <pc:sldMk cId="3626719009" sldId="752"/>
            <ac:spMk id="18" creationId="{EECC9C81-EDB1-453C-B20A-43BEDB2AFF87}"/>
          </ac:spMkLst>
        </pc:spChg>
        <pc:spChg chg="mod">
          <ac:chgData name="Jodie Walsh2" userId="8f656482-1ee0-4981-a154-9528d7227717" providerId="ADAL" clId="{84256DE0-F51C-462D-B8BF-8DBC2BC07ACB}" dt="2019-07-10T10:47:31.391" v="21" actId="207"/>
          <ac:spMkLst>
            <pc:docMk/>
            <pc:sldMk cId="3626719009" sldId="752"/>
            <ac:spMk id="19" creationId="{95AB78C9-B23B-4C58-82B0-4580622CC13A}"/>
          </ac:spMkLst>
        </pc:spChg>
      </pc:sldChg>
      <pc:sldMasterChg chg="modSldLayout">
        <pc:chgData name="Jodie Walsh2" userId="8f656482-1ee0-4981-a154-9528d7227717" providerId="ADAL" clId="{84256DE0-F51C-462D-B8BF-8DBC2BC07ACB}" dt="2019-07-10T10:46:39.913" v="7" actId="14100"/>
        <pc:sldMasterMkLst>
          <pc:docMk/>
          <pc:sldMasterMk cId="74353008" sldId="2147483648"/>
        </pc:sldMasterMkLst>
        <pc:sldLayoutChg chg="addSp modSp">
          <pc:chgData name="Jodie Walsh2" userId="8f656482-1ee0-4981-a154-9528d7227717" providerId="ADAL" clId="{84256DE0-F51C-462D-B8BF-8DBC2BC07ACB}" dt="2019-07-10T10:46:39.913" v="7" actId="14100"/>
          <pc:sldLayoutMkLst>
            <pc:docMk/>
            <pc:sldMasterMk cId="74353008" sldId="2147483648"/>
            <pc:sldLayoutMk cId="3879369443" sldId="2147483661"/>
          </pc:sldLayoutMkLst>
          <pc:spChg chg="mod">
            <ac:chgData name="Jodie Walsh2" userId="8f656482-1ee0-4981-a154-9528d7227717" providerId="ADAL" clId="{84256DE0-F51C-462D-B8BF-8DBC2BC07ACB}" dt="2019-07-10T10:46:39.913" v="7" actId="14100"/>
            <ac:spMkLst>
              <pc:docMk/>
              <pc:sldMasterMk cId="74353008" sldId="2147483648"/>
              <pc:sldLayoutMk cId="3879369443" sldId="2147483661"/>
              <ac:spMk id="2" creationId="{00000000-0000-0000-0000-000000000000}"/>
            </ac:spMkLst>
          </pc:spChg>
          <pc:grpChg chg="add mod">
            <ac:chgData name="Jodie Walsh2" userId="8f656482-1ee0-4981-a154-9528d7227717" providerId="ADAL" clId="{84256DE0-F51C-462D-B8BF-8DBC2BC07ACB}" dt="2019-07-10T10:46:23.445" v="3" actId="1076"/>
            <ac:grpSpMkLst>
              <pc:docMk/>
              <pc:sldMasterMk cId="74353008" sldId="2147483648"/>
              <pc:sldLayoutMk cId="3879369443" sldId="2147483661"/>
              <ac:grpSpMk id="5" creationId="{DD0A4739-9D52-4440-9CD0-FF4389EB6401}"/>
            </ac:grpSpMkLst>
          </pc:grpChg>
          <pc:picChg chg="add mod">
            <ac:chgData name="Jodie Walsh2" userId="8f656482-1ee0-4981-a154-9528d7227717" providerId="ADAL" clId="{84256DE0-F51C-462D-B8BF-8DBC2BC07ACB}" dt="2019-07-10T10:46:20.382" v="2" actId="14100"/>
            <ac:picMkLst>
              <pc:docMk/>
              <pc:sldMasterMk cId="74353008" sldId="2147483648"/>
              <pc:sldLayoutMk cId="3879369443" sldId="2147483661"/>
              <ac:picMk id="4" creationId="{4E6170FD-BE12-41EA-AE24-92303E6BA0F0}"/>
            </ac:picMkLst>
          </pc:picChg>
        </pc:sldLayoutChg>
      </pc:sldMasterChg>
    </pc:docChg>
  </pc:docChgLst>
  <pc:docChgLst>
    <pc:chgData name="Jodie Walsh2" userId="8f656482-1ee0-4981-a154-9528d7227717" providerId="ADAL" clId="{8D1CF6BD-EB8A-4941-99AC-8B60AE95A0B2}"/>
    <pc:docChg chg="modSld">
      <pc:chgData name="Jodie Walsh2" userId="8f656482-1ee0-4981-a154-9528d7227717" providerId="ADAL" clId="{8D1CF6BD-EB8A-4941-99AC-8B60AE95A0B2}" dt="2021-01-04T15:51:04.464" v="0" actId="20577"/>
      <pc:docMkLst>
        <pc:docMk/>
      </pc:docMkLst>
      <pc:sldChg chg="modSp mod">
        <pc:chgData name="Jodie Walsh2" userId="8f656482-1ee0-4981-a154-9528d7227717" providerId="ADAL" clId="{8D1CF6BD-EB8A-4941-99AC-8B60AE95A0B2}" dt="2021-01-04T15:51:04.464" v="0" actId="20577"/>
        <pc:sldMkLst>
          <pc:docMk/>
          <pc:sldMk cId="3626719009" sldId="752"/>
        </pc:sldMkLst>
        <pc:spChg chg="mod">
          <ac:chgData name="Jodie Walsh2" userId="8f656482-1ee0-4981-a154-9528d7227717" providerId="ADAL" clId="{8D1CF6BD-EB8A-4941-99AC-8B60AE95A0B2}" dt="2021-01-04T15:51:04.464" v="0" actId="20577"/>
          <ac:spMkLst>
            <pc:docMk/>
            <pc:sldMk cId="3626719009" sldId="752"/>
            <ac:spMk id="18" creationId="{EECC9C81-EDB1-453C-B20A-43BEDB2AFF87}"/>
          </ac:spMkLst>
        </pc:spChg>
      </pc:sldChg>
    </pc:docChg>
  </pc:docChgLst>
  <pc:docChgLst>
    <pc:chgData name="Sam Garnham" userId="S::sam.garnham@sja.org.uk::ba4a3023-469b-47da-9b56-135bbb92583d" providerId="AD" clId="Web-{46D47FD7-212D-A136-1C55-8519642786CC}"/>
    <pc:docChg chg="modSld">
      <pc:chgData name="Sam Garnham" userId="S::sam.garnham@sja.org.uk::ba4a3023-469b-47da-9b56-135bbb92583d" providerId="AD" clId="Web-{46D47FD7-212D-A136-1C55-8519642786CC}" dt="2019-08-29T15:44:37.822" v="9" actId="20577"/>
      <pc:docMkLst>
        <pc:docMk/>
      </pc:docMkLst>
      <pc:sldChg chg="modSp">
        <pc:chgData name="Sam Garnham" userId="S::sam.garnham@sja.org.uk::ba4a3023-469b-47da-9b56-135bbb92583d" providerId="AD" clId="Web-{46D47FD7-212D-A136-1C55-8519642786CC}" dt="2019-08-29T15:44:37.822" v="8" actId="20577"/>
        <pc:sldMkLst>
          <pc:docMk/>
          <pc:sldMk cId="3626719009" sldId="752"/>
        </pc:sldMkLst>
        <pc:spChg chg="mod">
          <ac:chgData name="Sam Garnham" userId="S::sam.garnham@sja.org.uk::ba4a3023-469b-47da-9b56-135bbb92583d" providerId="AD" clId="Web-{46D47FD7-212D-A136-1C55-8519642786CC}" dt="2019-08-29T15:44:37.822" v="8" actId="20577"/>
          <ac:spMkLst>
            <pc:docMk/>
            <pc:sldMk cId="3626719009" sldId="752"/>
            <ac:spMk id="2" creationId="{671F338D-1D43-4220-A8EC-C3619DBFFDD8}"/>
          </ac:spMkLst>
        </pc:spChg>
      </pc:sldChg>
    </pc:docChg>
  </pc:docChgLst>
  <pc:docChgLst>
    <pc:chgData name="Sam Garnham" userId="ba4a3023-469b-47da-9b56-135bbb92583d" providerId="ADAL" clId="{F3B7A404-062A-414F-81C5-B8314E73B6BF}"/>
    <pc:docChg chg="modSld">
      <pc:chgData name="Sam Garnham" userId="ba4a3023-469b-47da-9b56-135bbb92583d" providerId="ADAL" clId="{F3B7A404-062A-414F-81C5-B8314E73B6BF}" dt="2019-07-19T12:54:19.919" v="13" actId="13244"/>
      <pc:docMkLst>
        <pc:docMk/>
      </pc:docMkLst>
      <pc:sldChg chg="modSp">
        <pc:chgData name="Sam Garnham" userId="ba4a3023-469b-47da-9b56-135bbb92583d" providerId="ADAL" clId="{F3B7A404-062A-414F-81C5-B8314E73B6BF}" dt="2019-07-19T12:54:19.919" v="13" actId="13244"/>
        <pc:sldMkLst>
          <pc:docMk/>
          <pc:sldMk cId="3626719009" sldId="752"/>
        </pc:sldMkLst>
        <pc:spChg chg="mod">
          <ac:chgData name="Sam Garnham" userId="ba4a3023-469b-47da-9b56-135bbb92583d" providerId="ADAL" clId="{F3B7A404-062A-414F-81C5-B8314E73B6BF}" dt="2019-07-19T12:48:56.952" v="5" actId="13244"/>
          <ac:spMkLst>
            <pc:docMk/>
            <pc:sldMk cId="3626719009" sldId="752"/>
            <ac:spMk id="2" creationId="{671F338D-1D43-4220-A8EC-C3619DBFFDD8}"/>
          </ac:spMkLst>
        </pc:spChg>
        <pc:spChg chg="mod">
          <ac:chgData name="Sam Garnham" userId="ba4a3023-469b-47da-9b56-135bbb92583d" providerId="ADAL" clId="{F3B7A404-062A-414F-81C5-B8314E73B6BF}" dt="2019-07-19T12:49:04.029" v="6" actId="13244"/>
          <ac:spMkLst>
            <pc:docMk/>
            <pc:sldMk cId="3626719009" sldId="752"/>
            <ac:spMk id="14" creationId="{320A64AF-469C-4066-A3DE-A206C05E5EBB}"/>
          </ac:spMkLst>
        </pc:spChg>
        <pc:spChg chg="mod">
          <ac:chgData name="Sam Garnham" userId="ba4a3023-469b-47da-9b56-135bbb92583d" providerId="ADAL" clId="{F3B7A404-062A-414F-81C5-B8314E73B6BF}" dt="2019-07-19T12:49:07.489" v="7" actId="13244"/>
          <ac:spMkLst>
            <pc:docMk/>
            <pc:sldMk cId="3626719009" sldId="752"/>
            <ac:spMk id="15" creationId="{F877117A-6D44-478B-ADD3-6A0328A6A867}"/>
          </ac:spMkLst>
        </pc:spChg>
        <pc:spChg chg="mod">
          <ac:chgData name="Sam Garnham" userId="ba4a3023-469b-47da-9b56-135bbb92583d" providerId="ADAL" clId="{F3B7A404-062A-414F-81C5-B8314E73B6BF}" dt="2019-07-19T12:49:20.169" v="9" actId="13244"/>
          <ac:spMkLst>
            <pc:docMk/>
            <pc:sldMk cId="3626719009" sldId="752"/>
            <ac:spMk id="16" creationId="{2BBE7B3E-B217-42B7-A2B4-3C53448835E8}"/>
          </ac:spMkLst>
        </pc:spChg>
        <pc:spChg chg="mod">
          <ac:chgData name="Sam Garnham" userId="ba4a3023-469b-47da-9b56-135bbb92583d" providerId="ADAL" clId="{F3B7A404-062A-414F-81C5-B8314E73B6BF}" dt="2019-07-19T12:54:05.485" v="10" actId="13244"/>
          <ac:spMkLst>
            <pc:docMk/>
            <pc:sldMk cId="3626719009" sldId="752"/>
            <ac:spMk id="17" creationId="{3B06DAB4-2DDC-4137-9201-11A8B452C5B7}"/>
          </ac:spMkLst>
        </pc:spChg>
        <pc:spChg chg="mod">
          <ac:chgData name="Sam Garnham" userId="ba4a3023-469b-47da-9b56-135bbb92583d" providerId="ADAL" clId="{F3B7A404-062A-414F-81C5-B8314E73B6BF}" dt="2019-07-19T12:54:19.919" v="13" actId="13244"/>
          <ac:spMkLst>
            <pc:docMk/>
            <pc:sldMk cId="3626719009" sldId="752"/>
            <ac:spMk id="18" creationId="{EECC9C81-EDB1-453C-B20A-43BEDB2AFF87}"/>
          </ac:spMkLst>
        </pc:spChg>
        <pc:spChg chg="mod">
          <ac:chgData name="Sam Garnham" userId="ba4a3023-469b-47da-9b56-135bbb92583d" providerId="ADAL" clId="{F3B7A404-062A-414F-81C5-B8314E73B6BF}" dt="2019-07-19T12:54:18.112" v="12" actId="13244"/>
          <ac:spMkLst>
            <pc:docMk/>
            <pc:sldMk cId="3626719009" sldId="752"/>
            <ac:spMk id="19" creationId="{95AB78C9-B23B-4C58-82B0-4580622CC13A}"/>
          </ac:spMkLst>
        </pc:spChg>
        <pc:picChg chg="mod">
          <ac:chgData name="Sam Garnham" userId="ba4a3023-469b-47da-9b56-135bbb92583d" providerId="ADAL" clId="{F3B7A404-062A-414F-81C5-B8314E73B6BF}" dt="2019-07-19T12:49:14" v="8" actId="13244"/>
          <ac:picMkLst>
            <pc:docMk/>
            <pc:sldMk cId="3626719009" sldId="752"/>
            <ac:picMk id="6" creationId="{7018CC93-8755-4FA0-B7D0-03951776A0FC}"/>
          </ac:picMkLst>
        </pc:picChg>
        <pc:picChg chg="mod">
          <ac:chgData name="Sam Garnham" userId="ba4a3023-469b-47da-9b56-135bbb92583d" providerId="ADAL" clId="{F3B7A404-062A-414F-81C5-B8314E73B6BF}" dt="2019-07-19T12:48:35.745" v="0" actId="962"/>
          <ac:picMkLst>
            <pc:docMk/>
            <pc:sldMk cId="3626719009" sldId="752"/>
            <ac:picMk id="8" creationId="{69B27AB2-651A-4481-AE62-A5E877C77F5B}"/>
          </ac:picMkLst>
        </pc:picChg>
        <pc:picChg chg="mod">
          <ac:chgData name="Sam Garnham" userId="ba4a3023-469b-47da-9b56-135bbb92583d" providerId="ADAL" clId="{F3B7A404-062A-414F-81C5-B8314E73B6BF}" dt="2019-07-19T12:48:41.153" v="2" actId="962"/>
          <ac:picMkLst>
            <pc:docMk/>
            <pc:sldMk cId="3626719009" sldId="752"/>
            <ac:picMk id="10" creationId="{0C284E63-92D5-41F0-A01B-072FF1855B02}"/>
          </ac:picMkLst>
        </pc:picChg>
        <pc:picChg chg="mod">
          <ac:chgData name="Sam Garnham" userId="ba4a3023-469b-47da-9b56-135bbb92583d" providerId="ADAL" clId="{F3B7A404-062A-414F-81C5-B8314E73B6BF}" dt="2019-07-19T12:48:44.744" v="3" actId="962"/>
          <ac:picMkLst>
            <pc:docMk/>
            <pc:sldMk cId="3626719009" sldId="752"/>
            <ac:picMk id="13" creationId="{C4949FE0-FDF1-400E-A50F-7EE379EFEF88}"/>
          </ac:picMkLst>
        </pc:picChg>
        <pc:picChg chg="mod">
          <ac:chgData name="Sam Garnham" userId="ba4a3023-469b-47da-9b56-135bbb92583d" providerId="ADAL" clId="{F3B7A404-062A-414F-81C5-B8314E73B6BF}" dt="2019-07-19T12:48:47.836" v="4" actId="962"/>
          <ac:picMkLst>
            <pc:docMk/>
            <pc:sldMk cId="3626719009" sldId="752"/>
            <ac:picMk id="22" creationId="{DEFD633A-6602-4294-9EF5-EBA3D35CE03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9A0C0-416F-4C6B-AFB7-48132EBFBC00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A3645-6B78-443A-983A-81092742F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63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362EB-ECF1-4F2E-9EB8-88F10C015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7A636-4232-482A-9B16-875093854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E3AF4-D151-45FD-BBAB-B8BA29D4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AC5A6-F8EB-42FA-9684-BA825C6C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3442D-1A1A-4841-9B3C-464135D53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5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7F60-F630-4A26-A065-0DD5E7F3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9A3A0-03E3-4D88-BDC6-65CC0D9A5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F09E1-7836-495A-94C7-7B6CABED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7F7C5-6936-4D6E-B932-84EFD5C0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186B-94A4-42CD-9954-6E8553A1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4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B696EC-7F28-4469-8529-9063A8D76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65AEE-881B-466F-8C80-CF7E03A72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58EEE-5EF6-433A-9EC0-C373AF22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DD5A3-A5F9-41CB-A190-6F02E7A7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91DAC-6F51-42F2-A56C-A0BDA8CF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81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2" y="343130"/>
            <a:ext cx="6844890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>
            <a:normAutofit/>
          </a:bodyPr>
          <a:lstStyle>
            <a:lvl1pPr>
              <a:defRPr sz="37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99581E67-02D2-4794-A089-7239F863A1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68387" y="6302309"/>
            <a:ext cx="2101035" cy="3710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GB" dirty="0"/>
              <a:t>text</a:t>
            </a:r>
          </a:p>
        </p:txBody>
      </p:sp>
      <p:pic>
        <p:nvPicPr>
          <p:cNvPr id="4" name="Picture 3" descr="SJA WPT Training PPT background.jpg">
            <a:extLst>
              <a:ext uri="{FF2B5EF4-FFF2-40B4-BE49-F238E27FC236}">
                <a16:creationId xmlns:a16="http://schemas.microsoft.com/office/drawing/2014/main" id="{4E6170FD-BE12-41EA-AE24-92303E6BA0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32509"/>
            <a:ext cx="12214219" cy="32549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D0A4739-9D52-4440-9CD0-FF4389EB6401}"/>
              </a:ext>
            </a:extLst>
          </p:cNvPr>
          <p:cNvGrpSpPr/>
          <p:nvPr userDrawn="1"/>
        </p:nvGrpSpPr>
        <p:grpSpPr>
          <a:xfrm>
            <a:off x="3234905" y="4465726"/>
            <a:ext cx="8957095" cy="2049144"/>
            <a:chOff x="1842654" y="-1271155"/>
            <a:chExt cx="6705601" cy="1541044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EAEF132E-8D5E-42DC-93FA-F506B1E9BDD2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 dirty="0">
                <a:solidFill>
                  <a:srgbClr val="FF0000"/>
                </a:solidFill>
              </a:endParaRPr>
            </a:p>
          </p:txBody>
        </p:sp>
        <p:pic>
          <p:nvPicPr>
            <p:cNvPr id="7" name="Picture 6" descr="SJA logo on angled slice.psd">
              <a:extLst>
                <a:ext uri="{FF2B5EF4-FFF2-40B4-BE49-F238E27FC236}">
                  <a16:creationId xmlns:a16="http://schemas.microsoft.com/office/drawing/2014/main" id="{0709B672-F81B-4C5C-936C-89DAE3A711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87936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D2714-1AC1-4798-B099-D59D14F3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8E49B-9671-458F-8568-5F6E7C714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9A51E-6CC0-4C73-9DF9-B9E15CDD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897E1-CD5D-4585-8FA4-D106DFB5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0B232-E387-43AF-BF23-75B59F0D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8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96F9A-EE4D-480B-A7D0-D723786A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CBDB4-0475-4D51-9C99-3AAED609F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0209-96E8-43CD-827B-3B8F6792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D59E9-F70E-45E7-9D05-9ABF4EAF5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64EA-631C-4A81-B10E-360B5EA0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56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A747-8FED-4E6E-A28B-3C9ECFEC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2FD1-4978-4F49-AB12-78FAAE8CB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CA92C-5A1B-4ED5-A1EB-7A5607F7A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7DBA5-6EF3-4948-B179-DFECC080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2918E-555A-4D2C-B162-7FF7BECF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4B41B-9F8E-4DA8-8626-88A29AAB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9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6916-B436-4F93-B952-94165DB69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FE8CE-2BE8-4E02-992F-B9C7787D2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779FA-BEF1-4B47-B706-7632EC4B4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C58F9-9D69-4B51-B036-F2A722E84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F3475-FEBE-497E-8E83-07717404C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CF745-65EE-4498-8DA9-A2AB66E5F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C6366-BC45-4AE1-8E08-F0887CE0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391AD9-2D5A-424E-8565-33B778E5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36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F520-AD1D-4426-B8D7-49E04CB4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38D52-C531-47D0-8A70-C6688A7A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424A0-7811-4784-A2B9-2618B49E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1C331-7D1C-412A-B54A-C4B0DB4A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16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52DF0-4B60-4BE9-9F8C-3DDFAD3B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9C12B-1CD1-4B56-84B1-58B71B86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C05E7-FEB1-4ADC-B510-CCB16702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3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5593-0D1E-433F-BC86-2AC45197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54BCC-6DF3-4AE9-98D1-D5707B06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5364C-83B3-4DC7-A34A-A49710D42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F0FA9-205A-4F74-91C6-BDD03657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041D6-C3A5-4C45-883A-2ED8B288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8F2DB7-F957-4B19-AFF4-9D8BE5D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14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BF74-C809-4EE9-A5BD-5751CA9AC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8A99F8-09E1-4899-B3BD-59897F8C4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A3566-A51C-4BBE-B910-58072F507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D0179-4C7C-4C8E-8B72-8EEA6794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256D2-0BEC-47D7-AC95-1C782921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880B0-E6EE-4F00-90A0-82FD408B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2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8FB9C5-4459-4300-BEBB-78E200ED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807FE-B36D-4096-8DD2-8D7F0609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B24A3-5491-4118-AE84-38ADA9207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F95E-3D6C-4C3A-95B8-812FCB84F422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22F43-FADC-4E16-9946-CD8DB4DBF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A7FCE-0D02-41A5-B5A1-A9713FE65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5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F338D-1D43-4220-A8EC-C3619DBFF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1"/>
            <a:ext cx="8274289" cy="727224"/>
          </a:xfrm>
        </p:spPr>
        <p:txBody>
          <a:bodyPr vert="horz" lIns="125144" tIns="62573" rIns="125144" bIns="62573" rtlCol="0" anchor="t">
            <a:normAutofit fontScale="90000"/>
          </a:bodyPr>
          <a:lstStyle/>
          <a:p>
            <a:r>
              <a:rPr lang="en-GB" sz="4400">
                <a:latin typeface="Arial"/>
                <a:cs typeface="Arial"/>
              </a:rPr>
              <a:t>Your turn: Dealing with shock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0A64AF-469C-4066-A3DE-A206C05E5EBB}"/>
              </a:ext>
            </a:extLst>
          </p:cNvPr>
          <p:cNvSpPr>
            <a:spLocks noChangeAspect="1"/>
          </p:cNvSpPr>
          <p:nvPr/>
        </p:nvSpPr>
        <p:spPr>
          <a:xfrm>
            <a:off x="1568853" y="1495997"/>
            <a:ext cx="2011643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Treat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injuries that may have caused shock</a:t>
            </a:r>
          </a:p>
          <a:p>
            <a:pPr>
              <a:buSzPct val="100000"/>
            </a:pPr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77117A-6D44-478B-ADD3-6A0328A6A867}"/>
              </a:ext>
            </a:extLst>
          </p:cNvPr>
          <p:cNvSpPr>
            <a:spLocks noChangeAspect="1"/>
          </p:cNvSpPr>
          <p:nvPr/>
        </p:nvSpPr>
        <p:spPr>
          <a:xfrm>
            <a:off x="4162486" y="1475552"/>
            <a:ext cx="1933514" cy="1042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Help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casualty to sit down, then lie down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18CC93-8755-4FA0-B7D0-03951776A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9" t="17931" r="14781" b="13720"/>
          <a:stretch/>
        </p:blipFill>
        <p:spPr>
          <a:xfrm>
            <a:off x="5615539" y="1475552"/>
            <a:ext cx="1900973" cy="19102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BBE7B3E-B217-42B7-A2B4-3C53448835E8}"/>
              </a:ext>
            </a:extLst>
          </p:cNvPr>
          <p:cNvSpPr>
            <a:spLocks noChangeAspect="1"/>
          </p:cNvSpPr>
          <p:nvPr/>
        </p:nvSpPr>
        <p:spPr>
          <a:xfrm>
            <a:off x="7504062" y="1475552"/>
            <a:ext cx="1933514" cy="1042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Raise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support the casualty’s legs if possible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B27AB2-651A-4481-AE62-A5E877C77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92" b="19970"/>
          <a:stretch/>
        </p:blipFill>
        <p:spPr>
          <a:xfrm>
            <a:off x="7859257" y="1655943"/>
            <a:ext cx="3276341" cy="167016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B06DAB4-2DDC-4137-9201-11A8B452C5B7}"/>
              </a:ext>
            </a:extLst>
          </p:cNvPr>
          <p:cNvSpPr>
            <a:spLocks noChangeAspect="1"/>
          </p:cNvSpPr>
          <p:nvPr/>
        </p:nvSpPr>
        <p:spPr>
          <a:xfrm>
            <a:off x="1596558" y="3666943"/>
            <a:ext cx="1933514" cy="599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75" indent="-238975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Call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999/112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284E63-92D5-41F0-A01B-072FF1855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4" r="24096"/>
          <a:stretch/>
        </p:blipFill>
        <p:spPr>
          <a:xfrm>
            <a:off x="2349803" y="3385758"/>
            <a:ext cx="1193723" cy="2022581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95AB78C9-B23B-4C58-82B0-4580622CC13A}"/>
              </a:ext>
            </a:extLst>
          </p:cNvPr>
          <p:cNvSpPr>
            <a:spLocks noChangeAspect="1"/>
          </p:cNvSpPr>
          <p:nvPr/>
        </p:nvSpPr>
        <p:spPr>
          <a:xfrm>
            <a:off x="4162486" y="3641144"/>
            <a:ext cx="1933514" cy="82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44"/>
              </a:spcAft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 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Reassure</a:t>
            </a: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and loosen any tight clothing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949FE0-FDF1-400E-A50F-7EE379EFE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17" b="22911"/>
          <a:stretch/>
        </p:blipFill>
        <p:spPr>
          <a:xfrm>
            <a:off x="4641101" y="3997295"/>
            <a:ext cx="3208838" cy="156180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ECC9C81-EDB1-453C-B20A-43BEDB2AFF87}"/>
              </a:ext>
            </a:extLst>
          </p:cNvPr>
          <p:cNvSpPr>
            <a:spLocks noChangeAspect="1"/>
          </p:cNvSpPr>
          <p:nvPr/>
        </p:nvSpPr>
        <p:spPr>
          <a:xfrm>
            <a:off x="7504062" y="3641144"/>
            <a:ext cx="1933514" cy="599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44"/>
              </a:spcAft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400" b="1">
                <a:solidFill>
                  <a:srgbClr val="0084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GB" sz="1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  <a:endParaRPr lang="en-GB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75" indent="-238975">
              <a:buSzPct val="100000"/>
              <a:buBlip>
                <a:blip r:embed="rId2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casualty warm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EFD633A-6602-4294-9EF5-EBA3D35CE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92" b="19970"/>
          <a:stretch/>
        </p:blipFill>
        <p:spPr>
          <a:xfrm>
            <a:off x="7936566" y="3981812"/>
            <a:ext cx="3276341" cy="1670164"/>
          </a:xfrm>
          <a:prstGeom prst="rect">
            <a:avLst/>
          </a:prstGeom>
        </p:spPr>
      </p:pic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8C9B252B-22E9-46C2-844D-DBCC3B650B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89398" y="6249286"/>
            <a:ext cx="1890931" cy="371015"/>
          </a:xfrm>
        </p:spPr>
        <p:txBody>
          <a:bodyPr/>
          <a:lstStyle/>
          <a:p>
            <a:r>
              <a:rPr lang="en-GB" dirty="0"/>
              <a:t>KS2 - Bleeding</a:t>
            </a:r>
          </a:p>
        </p:txBody>
      </p:sp>
    </p:spTree>
    <p:extLst>
      <p:ext uri="{BB962C8B-B14F-4D97-AF65-F5344CB8AC3E}">
        <p14:creationId xmlns:p14="http://schemas.microsoft.com/office/powerpoint/2010/main" val="362671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F39D40-881F-4481-BDF1-ABBA694D7AE1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565d540a-4d5f-4e77-a6c3-71f6088114ec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9BCF863-F1A7-4B49-86AA-2E2F6800BB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5d540a-4d5f-4e77-a6c3-71f6088114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A66DC3-AA90-4F6A-933B-DA40A713BE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Your turn: Dealing with shock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4</cp:revision>
  <dcterms:created xsi:type="dcterms:W3CDTF">2019-06-18T10:39:10Z</dcterms:created>
  <dcterms:modified xsi:type="dcterms:W3CDTF">2021-01-04T15:51:08Z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