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8"/>
  </p:notesMasterIdLst>
  <p:sldIdLst>
    <p:sldId id="752" r:id="rId5"/>
    <p:sldId id="748" r:id="rId6"/>
    <p:sldId id="754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CA407A-89F6-4C27-82CF-2FC1983A1533}" v="15" dt="2019-07-19T12:46:22.3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6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Connors" userId="S::elizabeth.connors@sja.org.uk::7b8a960c-3a8f-44e5-8383-848c6766db90" providerId="AD" clId="Web-{042FB5A0-62B4-2420-1239-05BE29C5E9D9}"/>
    <pc:docChg chg="modSld">
      <pc:chgData name="Elizabeth Connors" userId="S::elizabeth.connors@sja.org.uk::7b8a960c-3a8f-44e5-8383-848c6766db90" providerId="AD" clId="Web-{042FB5A0-62B4-2420-1239-05BE29C5E9D9}" dt="2019-06-25T12:55:14.228" v="6" actId="14100"/>
      <pc:docMkLst>
        <pc:docMk/>
      </pc:docMkLst>
      <pc:sldChg chg="modSp">
        <pc:chgData name="Elizabeth Connors" userId="S::elizabeth.connors@sja.org.uk::7b8a960c-3a8f-44e5-8383-848c6766db90" providerId="AD" clId="Web-{042FB5A0-62B4-2420-1239-05BE29C5E9D9}" dt="2019-06-25T12:55:14.228" v="6" actId="14100"/>
        <pc:sldMkLst>
          <pc:docMk/>
          <pc:sldMk cId="3583679832" sldId="754"/>
        </pc:sldMkLst>
        <pc:spChg chg="mod">
          <ac:chgData name="Elizabeth Connors" userId="S::elizabeth.connors@sja.org.uk::7b8a960c-3a8f-44e5-8383-848c6766db90" providerId="AD" clId="Web-{042FB5A0-62B4-2420-1239-05BE29C5E9D9}" dt="2019-06-25T12:55:14.228" v="6" actId="14100"/>
          <ac:spMkLst>
            <pc:docMk/>
            <pc:sldMk cId="3583679832" sldId="754"/>
            <ac:spMk id="2" creationId="{671F338D-1D43-4220-A8EC-C3619DBFFDD8}"/>
          </ac:spMkLst>
        </pc:spChg>
      </pc:sldChg>
    </pc:docChg>
  </pc:docChgLst>
  <pc:docChgLst>
    <pc:chgData name="Justine Wilson" userId="S::justine.wilson@sja.org.uk::cd635167-bbd3-4a7f-9fa7-49f7026615ce" providerId="AD" clId="Web-{82A51485-81C0-35FA-AC8A-E09E6EA48D0F}"/>
    <pc:docChg chg="modSld">
      <pc:chgData name="Justine Wilson" userId="S::justine.wilson@sja.org.uk::cd635167-bbd3-4a7f-9fa7-49f7026615ce" providerId="AD" clId="Web-{82A51485-81C0-35FA-AC8A-E09E6EA48D0F}" dt="2019-06-26T14:23:52.403" v="21" actId="20577"/>
      <pc:docMkLst>
        <pc:docMk/>
      </pc:docMkLst>
      <pc:sldChg chg="modSp">
        <pc:chgData name="Justine Wilson" userId="S::justine.wilson@sja.org.uk::cd635167-bbd3-4a7f-9fa7-49f7026615ce" providerId="AD" clId="Web-{82A51485-81C0-35FA-AC8A-E09E6EA48D0F}" dt="2019-06-26T14:23:52.403" v="20" actId="20577"/>
        <pc:sldMkLst>
          <pc:docMk/>
          <pc:sldMk cId="3583679832" sldId="754"/>
        </pc:sldMkLst>
        <pc:spChg chg="mod">
          <ac:chgData name="Justine Wilson" userId="S::justine.wilson@sja.org.uk::cd635167-bbd3-4a7f-9fa7-49f7026615ce" providerId="AD" clId="Web-{82A51485-81C0-35FA-AC8A-E09E6EA48D0F}" dt="2019-06-26T14:23:52.403" v="20" actId="20577"/>
          <ac:spMkLst>
            <pc:docMk/>
            <pc:sldMk cId="3583679832" sldId="754"/>
            <ac:spMk id="15" creationId="{F877117A-6D44-478B-ADD3-6A0328A6A867}"/>
          </ac:spMkLst>
        </pc:spChg>
      </pc:sldChg>
    </pc:docChg>
  </pc:docChgLst>
  <pc:docChgLst>
    <pc:chgData name="Sam Garnham" userId="S::sam.garnham@sja.org.uk::ba4a3023-469b-47da-9b56-135bbb92583d" providerId="AD" clId="Web-{E865BAE2-C7ED-DDD3-4AD6-AB73FFED6044}"/>
    <pc:docChg chg="modSld">
      <pc:chgData name="Sam Garnham" userId="S::sam.garnham@sja.org.uk::ba4a3023-469b-47da-9b56-135bbb92583d" providerId="AD" clId="Web-{E865BAE2-C7ED-DDD3-4AD6-AB73FFED6044}" dt="2019-08-29T15:42:22.124" v="12" actId="20577"/>
      <pc:docMkLst>
        <pc:docMk/>
      </pc:docMkLst>
      <pc:sldChg chg="modSp">
        <pc:chgData name="Sam Garnham" userId="S::sam.garnham@sja.org.uk::ba4a3023-469b-47da-9b56-135bbb92583d" providerId="AD" clId="Web-{E865BAE2-C7ED-DDD3-4AD6-AB73FFED6044}" dt="2019-08-29T15:42:17.327" v="8" actId="20577"/>
        <pc:sldMkLst>
          <pc:docMk/>
          <pc:sldMk cId="894676220" sldId="748"/>
        </pc:sldMkLst>
        <pc:spChg chg="mod">
          <ac:chgData name="Sam Garnham" userId="S::sam.garnham@sja.org.uk::ba4a3023-469b-47da-9b56-135bbb92583d" providerId="AD" clId="Web-{E865BAE2-C7ED-DDD3-4AD6-AB73FFED6044}" dt="2019-08-29T15:42:17.327" v="8" actId="20577"/>
          <ac:spMkLst>
            <pc:docMk/>
            <pc:sldMk cId="894676220" sldId="748"/>
            <ac:spMk id="5" creationId="{EFCEE7D3-302E-4AA0-915D-FF8CDF128D61}"/>
          </ac:spMkLst>
        </pc:spChg>
      </pc:sldChg>
      <pc:sldChg chg="modSp">
        <pc:chgData name="Sam Garnham" userId="S::sam.garnham@sja.org.uk::ba4a3023-469b-47da-9b56-135bbb92583d" providerId="AD" clId="Web-{E865BAE2-C7ED-DDD3-4AD6-AB73FFED6044}" dt="2019-08-29T15:42:09.108" v="4" actId="20577"/>
        <pc:sldMkLst>
          <pc:docMk/>
          <pc:sldMk cId="1570246647" sldId="752"/>
        </pc:sldMkLst>
        <pc:spChg chg="mod">
          <ac:chgData name="Sam Garnham" userId="S::sam.garnham@sja.org.uk::ba4a3023-469b-47da-9b56-135bbb92583d" providerId="AD" clId="Web-{E865BAE2-C7ED-DDD3-4AD6-AB73FFED6044}" dt="2019-08-29T15:42:09.108" v="4" actId="20577"/>
          <ac:spMkLst>
            <pc:docMk/>
            <pc:sldMk cId="1570246647" sldId="752"/>
            <ac:spMk id="2" creationId="{789DC856-9181-4D60-9F45-5CEA4633A22D}"/>
          </ac:spMkLst>
        </pc:spChg>
      </pc:sldChg>
      <pc:sldChg chg="modSp">
        <pc:chgData name="Sam Garnham" userId="S::sam.garnham@sja.org.uk::ba4a3023-469b-47da-9b56-135bbb92583d" providerId="AD" clId="Web-{E865BAE2-C7ED-DDD3-4AD6-AB73FFED6044}" dt="2019-08-29T15:42:22.124" v="12" actId="20577"/>
        <pc:sldMkLst>
          <pc:docMk/>
          <pc:sldMk cId="3583679832" sldId="754"/>
        </pc:sldMkLst>
        <pc:spChg chg="mod">
          <ac:chgData name="Sam Garnham" userId="S::sam.garnham@sja.org.uk::ba4a3023-469b-47da-9b56-135bbb92583d" providerId="AD" clId="Web-{E865BAE2-C7ED-DDD3-4AD6-AB73FFED6044}" dt="2019-08-29T15:42:22.124" v="12" actId="20577"/>
          <ac:spMkLst>
            <pc:docMk/>
            <pc:sldMk cId="3583679832" sldId="754"/>
            <ac:spMk id="2" creationId="{671F338D-1D43-4220-A8EC-C3619DBFFDD8}"/>
          </ac:spMkLst>
        </pc:spChg>
      </pc:sldChg>
    </pc:docChg>
  </pc:docChgLst>
  <pc:docChgLst>
    <pc:chgData name="Sam Garnham" userId="ba4a3023-469b-47da-9b56-135bbb92583d" providerId="ADAL" clId="{A7CA407A-89F6-4C27-82CF-2FC1983A1533}"/>
    <pc:docChg chg="modSld">
      <pc:chgData name="Sam Garnham" userId="ba4a3023-469b-47da-9b56-135bbb92583d" providerId="ADAL" clId="{A7CA407A-89F6-4C27-82CF-2FC1983A1533}" dt="2019-07-19T12:46:22.323" v="25" actId="13244"/>
      <pc:docMkLst>
        <pc:docMk/>
      </pc:docMkLst>
      <pc:sldChg chg="modSp">
        <pc:chgData name="Sam Garnham" userId="ba4a3023-469b-47da-9b56-135bbb92583d" providerId="ADAL" clId="{A7CA407A-89F6-4C27-82CF-2FC1983A1533}" dt="2019-07-19T12:45:06.837" v="16" actId="13244"/>
        <pc:sldMkLst>
          <pc:docMk/>
          <pc:sldMk cId="894676220" sldId="748"/>
        </pc:sldMkLst>
        <pc:spChg chg="mod">
          <ac:chgData name="Sam Garnham" userId="ba4a3023-469b-47da-9b56-135bbb92583d" providerId="ADAL" clId="{A7CA407A-89F6-4C27-82CF-2FC1983A1533}" dt="2019-07-19T12:44:54.800" v="14" actId="13244"/>
          <ac:spMkLst>
            <pc:docMk/>
            <pc:sldMk cId="894676220" sldId="748"/>
            <ac:spMk id="5" creationId="{EFCEE7D3-302E-4AA0-915D-FF8CDF128D61}"/>
          </ac:spMkLst>
        </pc:spChg>
        <pc:spChg chg="mod">
          <ac:chgData name="Sam Garnham" userId="ba4a3023-469b-47da-9b56-135bbb92583d" providerId="ADAL" clId="{A7CA407A-89F6-4C27-82CF-2FC1983A1533}" dt="2019-07-19T12:45:06.837" v="16" actId="13244"/>
          <ac:spMkLst>
            <pc:docMk/>
            <pc:sldMk cId="894676220" sldId="748"/>
            <ac:spMk id="8" creationId="{AD8F6D05-965F-4F78-BC62-DB2E0C0068E5}"/>
          </ac:spMkLst>
        </pc:spChg>
        <pc:picChg chg="mod">
          <ac:chgData name="Sam Garnham" userId="ba4a3023-469b-47da-9b56-135bbb92583d" providerId="ADAL" clId="{A7CA407A-89F6-4C27-82CF-2FC1983A1533}" dt="2019-07-19T12:45:01.481" v="15" actId="13244"/>
          <ac:picMkLst>
            <pc:docMk/>
            <pc:sldMk cId="894676220" sldId="748"/>
            <ac:picMk id="13" creationId="{425FC930-5BA8-4C2C-8463-858C2E509A1D}"/>
          </ac:picMkLst>
        </pc:picChg>
        <pc:picChg chg="mod">
          <ac:chgData name="Sam Garnham" userId="ba4a3023-469b-47da-9b56-135bbb92583d" providerId="ADAL" clId="{A7CA407A-89F6-4C27-82CF-2FC1983A1533}" dt="2019-07-19T12:43:25.812" v="5" actId="962"/>
          <ac:picMkLst>
            <pc:docMk/>
            <pc:sldMk cId="894676220" sldId="748"/>
            <ac:picMk id="14" creationId="{5150D2CD-53C9-4644-B707-33FF470B066A}"/>
          </ac:picMkLst>
        </pc:picChg>
      </pc:sldChg>
      <pc:sldChg chg="modSp">
        <pc:chgData name="Sam Garnham" userId="ba4a3023-469b-47da-9b56-135bbb92583d" providerId="ADAL" clId="{A7CA407A-89F6-4C27-82CF-2FC1983A1533}" dt="2019-07-19T12:44:42.125" v="13" actId="13244"/>
        <pc:sldMkLst>
          <pc:docMk/>
          <pc:sldMk cId="1570246647" sldId="752"/>
        </pc:sldMkLst>
        <pc:spChg chg="mod">
          <ac:chgData name="Sam Garnham" userId="ba4a3023-469b-47da-9b56-135bbb92583d" providerId="ADAL" clId="{A7CA407A-89F6-4C27-82CF-2FC1983A1533}" dt="2019-07-19T12:44:39.672" v="12" actId="13244"/>
          <ac:spMkLst>
            <pc:docMk/>
            <pc:sldMk cId="1570246647" sldId="752"/>
            <ac:spMk id="11" creationId="{A453D062-777C-4468-BDE2-487559E5435C}"/>
          </ac:spMkLst>
        </pc:spChg>
        <pc:picChg chg="mod">
          <ac:chgData name="Sam Garnham" userId="ba4a3023-469b-47da-9b56-135bbb92583d" providerId="ADAL" clId="{A7CA407A-89F6-4C27-82CF-2FC1983A1533}" dt="2019-07-19T12:43:07.924" v="0" actId="962"/>
          <ac:picMkLst>
            <pc:docMk/>
            <pc:sldMk cId="1570246647" sldId="752"/>
            <ac:picMk id="5" creationId="{F06F15D8-44E4-49E5-B97F-991D76744523}"/>
          </ac:picMkLst>
        </pc:picChg>
        <pc:picChg chg="mod">
          <ac:chgData name="Sam Garnham" userId="ba4a3023-469b-47da-9b56-135bbb92583d" providerId="ADAL" clId="{A7CA407A-89F6-4C27-82CF-2FC1983A1533}" dt="2019-07-19T12:43:12.304" v="1" actId="962"/>
          <ac:picMkLst>
            <pc:docMk/>
            <pc:sldMk cId="1570246647" sldId="752"/>
            <ac:picMk id="7" creationId="{C97CA2AA-788C-488B-A1C6-78A11F29E79D}"/>
          </ac:picMkLst>
        </pc:picChg>
        <pc:picChg chg="mod">
          <ac:chgData name="Sam Garnham" userId="ba4a3023-469b-47da-9b56-135bbb92583d" providerId="ADAL" clId="{A7CA407A-89F6-4C27-82CF-2FC1983A1533}" dt="2019-07-19T12:44:42.125" v="13" actId="13244"/>
          <ac:picMkLst>
            <pc:docMk/>
            <pc:sldMk cId="1570246647" sldId="752"/>
            <ac:picMk id="10" creationId="{DA88E552-A519-4A89-86E1-5FBF68B24377}"/>
          </ac:picMkLst>
        </pc:picChg>
        <pc:picChg chg="mod">
          <ac:chgData name="Sam Garnham" userId="ba4a3023-469b-47da-9b56-135bbb92583d" providerId="ADAL" clId="{A7CA407A-89F6-4C27-82CF-2FC1983A1533}" dt="2019-07-19T12:44:34.315" v="11" actId="13244"/>
          <ac:picMkLst>
            <pc:docMk/>
            <pc:sldMk cId="1570246647" sldId="752"/>
            <ac:picMk id="12" creationId="{BA0E858F-E178-4C88-B414-90FEA96306A9}"/>
          </ac:picMkLst>
        </pc:picChg>
      </pc:sldChg>
      <pc:sldChg chg="modSp">
        <pc:chgData name="Sam Garnham" userId="ba4a3023-469b-47da-9b56-135bbb92583d" providerId="ADAL" clId="{A7CA407A-89F6-4C27-82CF-2FC1983A1533}" dt="2019-07-19T12:46:22.323" v="25" actId="13244"/>
        <pc:sldMkLst>
          <pc:docMk/>
          <pc:sldMk cId="3583679832" sldId="754"/>
        </pc:sldMkLst>
        <pc:spChg chg="mod">
          <ac:chgData name="Sam Garnham" userId="ba4a3023-469b-47da-9b56-135bbb92583d" providerId="ADAL" clId="{A7CA407A-89F6-4C27-82CF-2FC1983A1533}" dt="2019-07-19T12:45:22.833" v="17" actId="13244"/>
          <ac:spMkLst>
            <pc:docMk/>
            <pc:sldMk cId="3583679832" sldId="754"/>
            <ac:spMk id="2" creationId="{671F338D-1D43-4220-A8EC-C3619DBFFDD8}"/>
          </ac:spMkLst>
        </pc:spChg>
        <pc:spChg chg="mod">
          <ac:chgData name="Sam Garnham" userId="ba4a3023-469b-47da-9b56-135bbb92583d" providerId="ADAL" clId="{A7CA407A-89F6-4C27-82CF-2FC1983A1533}" dt="2019-07-19T12:45:40.469" v="18" actId="13244"/>
          <ac:spMkLst>
            <pc:docMk/>
            <pc:sldMk cId="3583679832" sldId="754"/>
            <ac:spMk id="14" creationId="{320A64AF-469C-4066-A3DE-A206C05E5EBB}"/>
          </ac:spMkLst>
        </pc:spChg>
        <pc:spChg chg="mod">
          <ac:chgData name="Sam Garnham" userId="ba4a3023-469b-47da-9b56-135bbb92583d" providerId="ADAL" clId="{A7CA407A-89F6-4C27-82CF-2FC1983A1533}" dt="2019-07-19T12:45:44.162" v="19" actId="13244"/>
          <ac:spMkLst>
            <pc:docMk/>
            <pc:sldMk cId="3583679832" sldId="754"/>
            <ac:spMk id="15" creationId="{F877117A-6D44-478B-ADD3-6A0328A6A867}"/>
          </ac:spMkLst>
        </pc:spChg>
        <pc:spChg chg="mod">
          <ac:chgData name="Sam Garnham" userId="ba4a3023-469b-47da-9b56-135bbb92583d" providerId="ADAL" clId="{A7CA407A-89F6-4C27-82CF-2FC1983A1533}" dt="2019-07-19T12:45:56.480" v="21" actId="13244"/>
          <ac:spMkLst>
            <pc:docMk/>
            <pc:sldMk cId="3583679832" sldId="754"/>
            <ac:spMk id="16" creationId="{2BBE7B3E-B217-42B7-A2B4-3C53448835E8}"/>
          </ac:spMkLst>
        </pc:spChg>
        <pc:spChg chg="mod">
          <ac:chgData name="Sam Garnham" userId="ba4a3023-469b-47da-9b56-135bbb92583d" providerId="ADAL" clId="{A7CA407A-89F6-4C27-82CF-2FC1983A1533}" dt="2019-07-19T12:46:08.035" v="22" actId="13244"/>
          <ac:spMkLst>
            <pc:docMk/>
            <pc:sldMk cId="3583679832" sldId="754"/>
            <ac:spMk id="17" creationId="{3B06DAB4-2DDC-4137-9201-11A8B452C5B7}"/>
          </ac:spMkLst>
        </pc:spChg>
        <pc:spChg chg="mod">
          <ac:chgData name="Sam Garnham" userId="ba4a3023-469b-47da-9b56-135bbb92583d" providerId="ADAL" clId="{A7CA407A-89F6-4C27-82CF-2FC1983A1533}" dt="2019-07-19T12:46:22.323" v="25" actId="13244"/>
          <ac:spMkLst>
            <pc:docMk/>
            <pc:sldMk cId="3583679832" sldId="754"/>
            <ac:spMk id="18" creationId="{EECC9C81-EDB1-453C-B20A-43BEDB2AFF87}"/>
          </ac:spMkLst>
        </pc:spChg>
        <pc:spChg chg="mod">
          <ac:chgData name="Sam Garnham" userId="ba4a3023-469b-47da-9b56-135bbb92583d" providerId="ADAL" clId="{A7CA407A-89F6-4C27-82CF-2FC1983A1533}" dt="2019-07-19T12:46:17.500" v="24" actId="13244"/>
          <ac:spMkLst>
            <pc:docMk/>
            <pc:sldMk cId="3583679832" sldId="754"/>
            <ac:spMk id="19" creationId="{95AB78C9-B23B-4C58-82B0-4580622CC13A}"/>
          </ac:spMkLst>
        </pc:spChg>
        <pc:picChg chg="mod">
          <ac:chgData name="Sam Garnham" userId="ba4a3023-469b-47da-9b56-135bbb92583d" providerId="ADAL" clId="{A7CA407A-89F6-4C27-82CF-2FC1983A1533}" dt="2019-07-19T12:45:49.206" v="20" actId="13244"/>
          <ac:picMkLst>
            <pc:docMk/>
            <pc:sldMk cId="3583679832" sldId="754"/>
            <ac:picMk id="6" creationId="{7018CC93-8755-4FA0-B7D0-03951776A0FC}"/>
          </ac:picMkLst>
        </pc:picChg>
        <pc:picChg chg="mod">
          <ac:chgData name="Sam Garnham" userId="ba4a3023-469b-47da-9b56-135bbb92583d" providerId="ADAL" clId="{A7CA407A-89F6-4C27-82CF-2FC1983A1533}" dt="2019-07-19T12:43:30.693" v="6" actId="962"/>
          <ac:picMkLst>
            <pc:docMk/>
            <pc:sldMk cId="3583679832" sldId="754"/>
            <ac:picMk id="8" creationId="{69B27AB2-651A-4481-AE62-A5E877C77F5B}"/>
          </ac:picMkLst>
        </pc:picChg>
        <pc:picChg chg="mod">
          <ac:chgData name="Sam Garnham" userId="ba4a3023-469b-47da-9b56-135bbb92583d" providerId="ADAL" clId="{A7CA407A-89F6-4C27-82CF-2FC1983A1533}" dt="2019-07-19T12:46:11.138" v="23" actId="13244"/>
          <ac:picMkLst>
            <pc:docMk/>
            <pc:sldMk cId="3583679832" sldId="754"/>
            <ac:picMk id="10" creationId="{0C284E63-92D5-41F0-A01B-072FF1855B02}"/>
          </ac:picMkLst>
        </pc:picChg>
        <pc:picChg chg="mod">
          <ac:chgData name="Sam Garnham" userId="ba4a3023-469b-47da-9b56-135bbb92583d" providerId="ADAL" clId="{A7CA407A-89F6-4C27-82CF-2FC1983A1533}" dt="2019-07-19T12:43:41.497" v="9" actId="962"/>
          <ac:picMkLst>
            <pc:docMk/>
            <pc:sldMk cId="3583679832" sldId="754"/>
            <ac:picMk id="12" creationId="{1E8382A0-3EC1-41A2-9558-325BEE5160A7}"/>
          </ac:picMkLst>
        </pc:picChg>
        <pc:picChg chg="mod">
          <ac:chgData name="Sam Garnham" userId="ba4a3023-469b-47da-9b56-135bbb92583d" providerId="ADAL" clId="{A7CA407A-89F6-4C27-82CF-2FC1983A1533}" dt="2019-07-19T12:43:44.436" v="10" actId="962"/>
          <ac:picMkLst>
            <pc:docMk/>
            <pc:sldMk cId="3583679832" sldId="754"/>
            <ac:picMk id="13" creationId="{C4949FE0-FDF1-400E-A50F-7EE379EFEF88}"/>
          </ac:picMkLst>
        </pc:picChg>
      </pc:sldChg>
    </pc:docChg>
  </pc:docChgLst>
  <pc:docChgLst>
    <pc:chgData name="Justine Wilson" userId="cd635167-bbd3-4a7f-9fa7-49f7026615ce" providerId="ADAL" clId="{69024AAF-EC39-4ED0-BE66-2D6F48320830}"/>
    <pc:docChg chg="modSld">
      <pc:chgData name="Justine Wilson" userId="cd635167-bbd3-4a7f-9fa7-49f7026615ce" providerId="ADAL" clId="{69024AAF-EC39-4ED0-BE66-2D6F48320830}" dt="2019-06-26T14:24:42.209" v="11" actId="20577"/>
      <pc:docMkLst>
        <pc:docMk/>
      </pc:docMkLst>
      <pc:sldChg chg="modSp">
        <pc:chgData name="Justine Wilson" userId="cd635167-bbd3-4a7f-9fa7-49f7026615ce" providerId="ADAL" clId="{69024AAF-EC39-4ED0-BE66-2D6F48320830}" dt="2019-06-26T14:24:42.209" v="11" actId="20577"/>
        <pc:sldMkLst>
          <pc:docMk/>
          <pc:sldMk cId="1570246647" sldId="752"/>
        </pc:sldMkLst>
        <pc:spChg chg="mod">
          <ac:chgData name="Justine Wilson" userId="cd635167-bbd3-4a7f-9fa7-49f7026615ce" providerId="ADAL" clId="{69024AAF-EC39-4ED0-BE66-2D6F48320830}" dt="2019-06-26T14:24:42.209" v="11" actId="20577"/>
          <ac:spMkLst>
            <pc:docMk/>
            <pc:sldMk cId="1570246647" sldId="752"/>
            <ac:spMk id="9" creationId="{D86E116D-5370-4E90-B3C6-AE67E7181E6B}"/>
          </ac:spMkLst>
        </pc:spChg>
        <pc:spChg chg="mod">
          <ac:chgData name="Justine Wilson" userId="cd635167-bbd3-4a7f-9fa7-49f7026615ce" providerId="ADAL" clId="{69024AAF-EC39-4ED0-BE66-2D6F48320830}" dt="2019-06-26T14:24:20.566" v="3" actId="20577"/>
          <ac:spMkLst>
            <pc:docMk/>
            <pc:sldMk cId="1570246647" sldId="752"/>
            <ac:spMk id="11" creationId="{A453D062-777C-4468-BDE2-487559E5435C}"/>
          </ac:spMkLst>
        </pc:spChg>
        <pc:picChg chg="mod">
          <ac:chgData name="Justine Wilson" userId="cd635167-bbd3-4a7f-9fa7-49f7026615ce" providerId="ADAL" clId="{69024AAF-EC39-4ED0-BE66-2D6F48320830}" dt="2019-06-26T14:24:30.350" v="5" actId="1076"/>
          <ac:picMkLst>
            <pc:docMk/>
            <pc:sldMk cId="1570246647" sldId="752"/>
            <ac:picMk id="12" creationId="{BA0E858F-E178-4C88-B414-90FEA96306A9}"/>
          </ac:picMkLst>
        </pc:picChg>
      </pc:sldChg>
    </pc:docChg>
  </pc:docChgLst>
  <pc:docChgLst>
    <pc:chgData name="Jodie Walsh2" userId="8f656482-1ee0-4981-a154-9528d7227717" providerId="ADAL" clId="{6CD7482D-7C70-4B49-B23E-04590E5DE7CB}"/>
    <pc:docChg chg="undo custSel modSld modMainMaster">
      <pc:chgData name="Jodie Walsh2" userId="8f656482-1ee0-4981-a154-9528d7227717" providerId="ADAL" clId="{6CD7482D-7C70-4B49-B23E-04590E5DE7CB}" dt="2019-07-09T14:16:23.975" v="376" actId="1076"/>
      <pc:docMkLst>
        <pc:docMk/>
      </pc:docMkLst>
      <pc:sldChg chg="addSp delSp modSp">
        <pc:chgData name="Jodie Walsh2" userId="8f656482-1ee0-4981-a154-9528d7227717" providerId="ADAL" clId="{6CD7482D-7C70-4B49-B23E-04590E5DE7CB}" dt="2019-07-09T14:16:23.975" v="376" actId="1076"/>
        <pc:sldMkLst>
          <pc:docMk/>
          <pc:sldMk cId="894676220" sldId="748"/>
        </pc:sldMkLst>
        <pc:spChg chg="del mod">
          <ac:chgData name="Jodie Walsh2" userId="8f656482-1ee0-4981-a154-9528d7227717" providerId="ADAL" clId="{6CD7482D-7C70-4B49-B23E-04590E5DE7CB}" dt="2019-07-09T14:10:16.222" v="130" actId="478"/>
          <ac:spMkLst>
            <pc:docMk/>
            <pc:sldMk cId="894676220" sldId="748"/>
            <ac:spMk id="2" creationId="{00000000-0000-0000-0000-000000000000}"/>
          </ac:spMkLst>
        </pc:spChg>
        <pc:spChg chg="add del mod">
          <ac:chgData name="Jodie Walsh2" userId="8f656482-1ee0-4981-a154-9528d7227717" providerId="ADAL" clId="{6CD7482D-7C70-4B49-B23E-04590E5DE7CB}" dt="2019-07-09T14:10:21.252" v="131"/>
          <ac:spMkLst>
            <pc:docMk/>
            <pc:sldMk cId="894676220" sldId="748"/>
            <ac:spMk id="4" creationId="{438CE1A0-CEA0-4137-8689-AC99A3805DAF}"/>
          </ac:spMkLst>
        </pc:spChg>
        <pc:spChg chg="add mod">
          <ac:chgData name="Jodie Walsh2" userId="8f656482-1ee0-4981-a154-9528d7227717" providerId="ADAL" clId="{6CD7482D-7C70-4B49-B23E-04590E5DE7CB}" dt="2019-07-09T14:16:13.183" v="374" actId="14100"/>
          <ac:spMkLst>
            <pc:docMk/>
            <pc:sldMk cId="894676220" sldId="748"/>
            <ac:spMk id="5" creationId="{EFCEE7D3-302E-4AA0-915D-FF8CDF128D61}"/>
          </ac:spMkLst>
        </pc:spChg>
        <pc:spChg chg="mod">
          <ac:chgData name="Jodie Walsh2" userId="8f656482-1ee0-4981-a154-9528d7227717" providerId="ADAL" clId="{6CD7482D-7C70-4B49-B23E-04590E5DE7CB}" dt="2019-07-09T14:12:26.440" v="237" actId="1037"/>
          <ac:spMkLst>
            <pc:docMk/>
            <pc:sldMk cId="894676220" sldId="748"/>
            <ac:spMk id="8" creationId="{AD8F6D05-965F-4F78-BC62-DB2E0C0068E5}"/>
          </ac:spMkLst>
        </pc:spChg>
        <pc:spChg chg="mod">
          <ac:chgData name="Jodie Walsh2" userId="8f656482-1ee0-4981-a154-9528d7227717" providerId="ADAL" clId="{6CD7482D-7C70-4B49-B23E-04590E5DE7CB}" dt="2019-07-09T14:12:26.440" v="237" actId="1037"/>
          <ac:spMkLst>
            <pc:docMk/>
            <pc:sldMk cId="894676220" sldId="748"/>
            <ac:spMk id="9" creationId="{389DC461-D46D-4D59-A86B-0161078DD146}"/>
          </ac:spMkLst>
        </pc:spChg>
        <pc:spChg chg="mod">
          <ac:chgData name="Jodie Walsh2" userId="8f656482-1ee0-4981-a154-9528d7227717" providerId="ADAL" clId="{6CD7482D-7C70-4B49-B23E-04590E5DE7CB}" dt="2019-07-09T14:12:26.440" v="237" actId="1037"/>
          <ac:spMkLst>
            <pc:docMk/>
            <pc:sldMk cId="894676220" sldId="748"/>
            <ac:spMk id="10" creationId="{CD5CEE9F-FAFD-4A34-8C5E-DEA909EE4CE9}"/>
          </ac:spMkLst>
        </pc:spChg>
        <pc:spChg chg="mod">
          <ac:chgData name="Jodie Walsh2" userId="8f656482-1ee0-4981-a154-9528d7227717" providerId="ADAL" clId="{6CD7482D-7C70-4B49-B23E-04590E5DE7CB}" dt="2019-07-09T14:12:52.565" v="277" actId="1038"/>
          <ac:spMkLst>
            <pc:docMk/>
            <pc:sldMk cId="894676220" sldId="748"/>
            <ac:spMk id="11" creationId="{2D1EEC16-429F-4AF8-B7AB-5333DDD5F900}"/>
          </ac:spMkLst>
        </pc:spChg>
        <pc:spChg chg="mod">
          <ac:chgData name="Jodie Walsh2" userId="8f656482-1ee0-4981-a154-9528d7227717" providerId="ADAL" clId="{6CD7482D-7C70-4B49-B23E-04590E5DE7CB}" dt="2019-07-09T14:16:22.065" v="375" actId="14100"/>
          <ac:spMkLst>
            <pc:docMk/>
            <pc:sldMk cId="894676220" sldId="748"/>
            <ac:spMk id="12" creationId="{77D5F5ED-78FA-4B88-AB56-7CD864999359}"/>
          </ac:spMkLst>
        </pc:spChg>
        <pc:grpChg chg="add del">
          <ac:chgData name="Jodie Walsh2" userId="8f656482-1ee0-4981-a154-9528d7227717" providerId="ADAL" clId="{6CD7482D-7C70-4B49-B23E-04590E5DE7CB}" dt="2019-07-09T14:11:02.647" v="162"/>
          <ac:grpSpMkLst>
            <pc:docMk/>
            <pc:sldMk cId="894676220" sldId="748"/>
            <ac:grpSpMk id="16" creationId="{EF2ED0D9-24BA-46A2-8890-ADC6894C88A0}"/>
          </ac:grpSpMkLst>
        </pc:grpChg>
        <pc:picChg chg="mod">
          <ac:chgData name="Jodie Walsh2" userId="8f656482-1ee0-4981-a154-9528d7227717" providerId="ADAL" clId="{6CD7482D-7C70-4B49-B23E-04590E5DE7CB}" dt="2019-07-09T14:12:42.063" v="254" actId="1076"/>
          <ac:picMkLst>
            <pc:docMk/>
            <pc:sldMk cId="894676220" sldId="748"/>
            <ac:picMk id="13" creationId="{425FC930-5BA8-4C2C-8463-858C2E509A1D}"/>
          </ac:picMkLst>
        </pc:picChg>
        <pc:picChg chg="mod">
          <ac:chgData name="Jodie Walsh2" userId="8f656482-1ee0-4981-a154-9528d7227717" providerId="ADAL" clId="{6CD7482D-7C70-4B49-B23E-04590E5DE7CB}" dt="2019-07-09T14:16:23.975" v="376" actId="1076"/>
          <ac:picMkLst>
            <pc:docMk/>
            <pc:sldMk cId="894676220" sldId="748"/>
            <ac:picMk id="14" creationId="{5150D2CD-53C9-4644-B707-33FF470B066A}"/>
          </ac:picMkLst>
        </pc:picChg>
        <pc:picChg chg="add del">
          <ac:chgData name="Jodie Walsh2" userId="8f656482-1ee0-4981-a154-9528d7227717" providerId="ADAL" clId="{6CD7482D-7C70-4B49-B23E-04590E5DE7CB}" dt="2019-07-09T14:11:02.647" v="162"/>
          <ac:picMkLst>
            <pc:docMk/>
            <pc:sldMk cId="894676220" sldId="748"/>
            <ac:picMk id="15" creationId="{38C3E431-FB14-478F-A679-6ED095A9ABDE}"/>
          </ac:picMkLst>
        </pc:picChg>
        <pc:cxnChg chg="add del mod">
          <ac:chgData name="Jodie Walsh2" userId="8f656482-1ee0-4981-a154-9528d7227717" providerId="ADAL" clId="{6CD7482D-7C70-4B49-B23E-04590E5DE7CB}" dt="2019-07-09T14:12:20.492" v="204" actId="478"/>
          <ac:cxnSpMkLst>
            <pc:docMk/>
            <pc:sldMk cId="894676220" sldId="748"/>
            <ac:cxnSpMk id="7" creationId="{ECADF9DD-E613-4CA0-8409-C74EF614F8EC}"/>
          </ac:cxnSpMkLst>
        </pc:cxnChg>
        <pc:cxnChg chg="add del mod">
          <ac:chgData name="Jodie Walsh2" userId="8f656482-1ee0-4981-a154-9528d7227717" providerId="ADAL" clId="{6CD7482D-7C70-4B49-B23E-04590E5DE7CB}" dt="2019-07-09T14:12:04.075" v="198" actId="478"/>
          <ac:cxnSpMkLst>
            <pc:docMk/>
            <pc:sldMk cId="894676220" sldId="748"/>
            <ac:cxnSpMk id="20" creationId="{1B19684B-B00F-4E44-93F7-C0320AEF0313}"/>
          </ac:cxnSpMkLst>
        </pc:cxnChg>
      </pc:sldChg>
      <pc:sldChg chg="addSp delSp modSp">
        <pc:chgData name="Jodie Walsh2" userId="8f656482-1ee0-4981-a154-9528d7227717" providerId="ADAL" clId="{6CD7482D-7C70-4B49-B23E-04590E5DE7CB}" dt="2019-07-09T14:10:10.370" v="129" actId="1037"/>
        <pc:sldMkLst>
          <pc:docMk/>
          <pc:sldMk cId="1570246647" sldId="752"/>
        </pc:sldMkLst>
        <pc:spChg chg="mod">
          <ac:chgData name="Jodie Walsh2" userId="8f656482-1ee0-4981-a154-9528d7227717" providerId="ADAL" clId="{6CD7482D-7C70-4B49-B23E-04590E5DE7CB}" dt="2019-07-09T14:08:09.262" v="27" actId="14100"/>
          <ac:spMkLst>
            <pc:docMk/>
            <pc:sldMk cId="1570246647" sldId="752"/>
            <ac:spMk id="2" creationId="{789DC856-9181-4D60-9F45-5CEA4633A22D}"/>
          </ac:spMkLst>
        </pc:spChg>
        <pc:spChg chg="mod">
          <ac:chgData name="Jodie Walsh2" userId="8f656482-1ee0-4981-a154-9528d7227717" providerId="ADAL" clId="{6CD7482D-7C70-4B49-B23E-04590E5DE7CB}" dt="2019-07-09T14:10:00.203" v="115" actId="1035"/>
          <ac:spMkLst>
            <pc:docMk/>
            <pc:sldMk cId="1570246647" sldId="752"/>
            <ac:spMk id="4" creationId="{BE4EE0F6-F4D4-44AB-A6F5-EEC56BE57042}"/>
          </ac:spMkLst>
        </pc:spChg>
        <pc:spChg chg="mod">
          <ac:chgData name="Jodie Walsh2" userId="8f656482-1ee0-4981-a154-9528d7227717" providerId="ADAL" clId="{6CD7482D-7C70-4B49-B23E-04590E5DE7CB}" dt="2019-07-09T14:10:00.203" v="115" actId="1035"/>
          <ac:spMkLst>
            <pc:docMk/>
            <pc:sldMk cId="1570246647" sldId="752"/>
            <ac:spMk id="6" creationId="{7253E0C2-C8B1-4E08-BE00-140272FA331F}"/>
          </ac:spMkLst>
        </pc:spChg>
        <pc:spChg chg="mod">
          <ac:chgData name="Jodie Walsh2" userId="8f656482-1ee0-4981-a154-9528d7227717" providerId="ADAL" clId="{6CD7482D-7C70-4B49-B23E-04590E5DE7CB}" dt="2019-07-09T14:10:10.370" v="129" actId="1037"/>
          <ac:spMkLst>
            <pc:docMk/>
            <pc:sldMk cId="1570246647" sldId="752"/>
            <ac:spMk id="8" creationId="{C0C3F58B-F28F-428D-8687-5B70059B7054}"/>
          </ac:spMkLst>
        </pc:spChg>
        <pc:spChg chg="mod">
          <ac:chgData name="Jodie Walsh2" userId="8f656482-1ee0-4981-a154-9528d7227717" providerId="ADAL" clId="{6CD7482D-7C70-4B49-B23E-04590E5DE7CB}" dt="2019-07-09T14:10:00.203" v="115" actId="1035"/>
          <ac:spMkLst>
            <pc:docMk/>
            <pc:sldMk cId="1570246647" sldId="752"/>
            <ac:spMk id="9" creationId="{D86E116D-5370-4E90-B3C6-AE67E7181E6B}"/>
          </ac:spMkLst>
        </pc:spChg>
        <pc:spChg chg="mod">
          <ac:chgData name="Jodie Walsh2" userId="8f656482-1ee0-4981-a154-9528d7227717" providerId="ADAL" clId="{6CD7482D-7C70-4B49-B23E-04590E5DE7CB}" dt="2019-07-09T14:10:00.203" v="115" actId="1035"/>
          <ac:spMkLst>
            <pc:docMk/>
            <pc:sldMk cId="1570246647" sldId="752"/>
            <ac:spMk id="11" creationId="{A453D062-777C-4468-BDE2-487559E5435C}"/>
          </ac:spMkLst>
        </pc:spChg>
        <pc:picChg chg="mod">
          <ac:chgData name="Jodie Walsh2" userId="8f656482-1ee0-4981-a154-9528d7227717" providerId="ADAL" clId="{6CD7482D-7C70-4B49-B23E-04590E5DE7CB}" dt="2019-07-09T14:10:00.203" v="115" actId="1035"/>
          <ac:picMkLst>
            <pc:docMk/>
            <pc:sldMk cId="1570246647" sldId="752"/>
            <ac:picMk id="5" creationId="{F06F15D8-44E4-49E5-B97F-991D76744523}"/>
          </ac:picMkLst>
        </pc:picChg>
        <pc:picChg chg="mod">
          <ac:chgData name="Jodie Walsh2" userId="8f656482-1ee0-4981-a154-9528d7227717" providerId="ADAL" clId="{6CD7482D-7C70-4B49-B23E-04590E5DE7CB}" dt="2019-07-09T14:10:06.548" v="121" actId="1037"/>
          <ac:picMkLst>
            <pc:docMk/>
            <pc:sldMk cId="1570246647" sldId="752"/>
            <ac:picMk id="7" creationId="{C97CA2AA-788C-488B-A1C6-78A11F29E79D}"/>
          </ac:picMkLst>
        </pc:picChg>
        <pc:picChg chg="add del mod">
          <ac:chgData name="Jodie Walsh2" userId="8f656482-1ee0-4981-a154-9528d7227717" providerId="ADAL" clId="{6CD7482D-7C70-4B49-B23E-04590E5DE7CB}" dt="2019-07-09T14:10:00.203" v="115" actId="1035"/>
          <ac:picMkLst>
            <pc:docMk/>
            <pc:sldMk cId="1570246647" sldId="752"/>
            <ac:picMk id="10" creationId="{DA88E552-A519-4A89-86E1-5FBF68B24377}"/>
          </ac:picMkLst>
        </pc:picChg>
        <pc:picChg chg="mod">
          <ac:chgData name="Jodie Walsh2" userId="8f656482-1ee0-4981-a154-9528d7227717" providerId="ADAL" clId="{6CD7482D-7C70-4B49-B23E-04590E5DE7CB}" dt="2019-07-09T14:10:10.370" v="129" actId="1037"/>
          <ac:picMkLst>
            <pc:docMk/>
            <pc:sldMk cId="1570246647" sldId="752"/>
            <ac:picMk id="12" creationId="{BA0E858F-E178-4C88-B414-90FEA96306A9}"/>
          </ac:picMkLst>
        </pc:picChg>
        <pc:cxnChg chg="add del mod">
          <ac:chgData name="Jodie Walsh2" userId="8f656482-1ee0-4981-a154-9528d7227717" providerId="ADAL" clId="{6CD7482D-7C70-4B49-B23E-04590E5DE7CB}" dt="2019-07-09T14:09:54.640" v="93" actId="478"/>
          <ac:cxnSpMkLst>
            <pc:docMk/>
            <pc:sldMk cId="1570246647" sldId="752"/>
            <ac:cxnSpMk id="13" creationId="{207DA9C6-61EF-48E0-9B0D-41688F8AE8EA}"/>
          </ac:cxnSpMkLst>
        </pc:cxnChg>
      </pc:sldChg>
      <pc:sldChg chg="addSp delSp modSp">
        <pc:chgData name="Jodie Walsh2" userId="8f656482-1ee0-4981-a154-9528d7227717" providerId="ADAL" clId="{6CD7482D-7C70-4B49-B23E-04590E5DE7CB}" dt="2019-07-09T14:16:03.514" v="373" actId="478"/>
        <pc:sldMkLst>
          <pc:docMk/>
          <pc:sldMk cId="3583679832" sldId="754"/>
        </pc:sldMkLst>
        <pc:spChg chg="mod">
          <ac:chgData name="Jodie Walsh2" userId="8f656482-1ee0-4981-a154-9528d7227717" providerId="ADAL" clId="{6CD7482D-7C70-4B49-B23E-04590E5DE7CB}" dt="2019-07-09T14:13:17.319" v="285" actId="14100"/>
          <ac:spMkLst>
            <pc:docMk/>
            <pc:sldMk cId="3583679832" sldId="754"/>
            <ac:spMk id="2" creationId="{671F338D-1D43-4220-A8EC-C3619DBFFDD8}"/>
          </ac:spMkLst>
        </pc:spChg>
        <pc:spChg chg="mod">
          <ac:chgData name="Jodie Walsh2" userId="8f656482-1ee0-4981-a154-9528d7227717" providerId="ADAL" clId="{6CD7482D-7C70-4B49-B23E-04590E5DE7CB}" dt="2019-07-09T14:13:56.908" v="297" actId="20577"/>
          <ac:spMkLst>
            <pc:docMk/>
            <pc:sldMk cId="3583679832" sldId="754"/>
            <ac:spMk id="14" creationId="{320A64AF-469C-4066-A3DE-A206C05E5EBB}"/>
          </ac:spMkLst>
        </pc:spChg>
        <pc:spChg chg="mod">
          <ac:chgData name="Jodie Walsh2" userId="8f656482-1ee0-4981-a154-9528d7227717" providerId="ADAL" clId="{6CD7482D-7C70-4B49-B23E-04590E5DE7CB}" dt="2019-07-09T14:15:42.752" v="343" actId="1037"/>
          <ac:spMkLst>
            <pc:docMk/>
            <pc:sldMk cId="3583679832" sldId="754"/>
            <ac:spMk id="15" creationId="{F877117A-6D44-478B-ADD3-6A0328A6A867}"/>
          </ac:spMkLst>
        </pc:spChg>
        <pc:spChg chg="mod">
          <ac:chgData name="Jodie Walsh2" userId="8f656482-1ee0-4981-a154-9528d7227717" providerId="ADAL" clId="{6CD7482D-7C70-4B49-B23E-04590E5DE7CB}" dt="2019-07-09T14:14:29.231" v="305" actId="1076"/>
          <ac:spMkLst>
            <pc:docMk/>
            <pc:sldMk cId="3583679832" sldId="754"/>
            <ac:spMk id="16" creationId="{2BBE7B3E-B217-42B7-A2B4-3C53448835E8}"/>
          </ac:spMkLst>
        </pc:spChg>
        <pc:spChg chg="mod">
          <ac:chgData name="Jodie Walsh2" userId="8f656482-1ee0-4981-a154-9528d7227717" providerId="ADAL" clId="{6CD7482D-7C70-4B49-B23E-04590E5DE7CB}" dt="2019-07-09T14:14:43.863" v="308" actId="1076"/>
          <ac:spMkLst>
            <pc:docMk/>
            <pc:sldMk cId="3583679832" sldId="754"/>
            <ac:spMk id="17" creationId="{3B06DAB4-2DDC-4137-9201-11A8B452C5B7}"/>
          </ac:spMkLst>
        </pc:spChg>
        <pc:spChg chg="mod">
          <ac:chgData name="Jodie Walsh2" userId="8f656482-1ee0-4981-a154-9528d7227717" providerId="ADAL" clId="{6CD7482D-7C70-4B49-B23E-04590E5DE7CB}" dt="2019-07-09T14:15:18.374" v="325" actId="1076"/>
          <ac:spMkLst>
            <pc:docMk/>
            <pc:sldMk cId="3583679832" sldId="754"/>
            <ac:spMk id="18" creationId="{EECC9C81-EDB1-453C-B20A-43BEDB2AFF87}"/>
          </ac:spMkLst>
        </pc:spChg>
        <pc:spChg chg="mod">
          <ac:chgData name="Jodie Walsh2" userId="8f656482-1ee0-4981-a154-9528d7227717" providerId="ADAL" clId="{6CD7482D-7C70-4B49-B23E-04590E5DE7CB}" dt="2019-07-09T14:15:57" v="371" actId="14100"/>
          <ac:spMkLst>
            <pc:docMk/>
            <pc:sldMk cId="3583679832" sldId="754"/>
            <ac:spMk id="19" creationId="{95AB78C9-B23B-4C58-82B0-4580622CC13A}"/>
          </ac:spMkLst>
        </pc:spChg>
        <pc:grpChg chg="add del">
          <ac:chgData name="Jodie Walsh2" userId="8f656482-1ee0-4981-a154-9528d7227717" providerId="ADAL" clId="{6CD7482D-7C70-4B49-B23E-04590E5DE7CB}" dt="2019-07-09T14:13:34.264" v="289"/>
          <ac:grpSpMkLst>
            <pc:docMk/>
            <pc:sldMk cId="3583679832" sldId="754"/>
            <ac:grpSpMk id="21" creationId="{B84586E5-F420-485A-934A-A746BA16D7B0}"/>
          </ac:grpSpMkLst>
        </pc:grpChg>
        <pc:picChg chg="mod">
          <ac:chgData name="Jodie Walsh2" userId="8f656482-1ee0-4981-a154-9528d7227717" providerId="ADAL" clId="{6CD7482D-7C70-4B49-B23E-04590E5DE7CB}" dt="2019-07-09T14:15:42.752" v="343" actId="1037"/>
          <ac:picMkLst>
            <pc:docMk/>
            <pc:sldMk cId="3583679832" sldId="754"/>
            <ac:picMk id="6" creationId="{7018CC93-8755-4FA0-B7D0-03951776A0FC}"/>
          </ac:picMkLst>
        </pc:picChg>
        <pc:picChg chg="mod">
          <ac:chgData name="Jodie Walsh2" userId="8f656482-1ee0-4981-a154-9528d7227717" providerId="ADAL" clId="{6CD7482D-7C70-4B49-B23E-04590E5DE7CB}" dt="2019-07-09T14:14:36.511" v="306" actId="1076"/>
          <ac:picMkLst>
            <pc:docMk/>
            <pc:sldMk cId="3583679832" sldId="754"/>
            <ac:picMk id="8" creationId="{69B27AB2-651A-4481-AE62-A5E877C77F5B}"/>
          </ac:picMkLst>
        </pc:picChg>
        <pc:picChg chg="mod">
          <ac:chgData name="Jodie Walsh2" userId="8f656482-1ee0-4981-a154-9528d7227717" providerId="ADAL" clId="{6CD7482D-7C70-4B49-B23E-04590E5DE7CB}" dt="2019-07-09T14:15:32.303" v="329" actId="1076"/>
          <ac:picMkLst>
            <pc:docMk/>
            <pc:sldMk cId="3583679832" sldId="754"/>
            <ac:picMk id="10" creationId="{0C284E63-92D5-41F0-A01B-072FF1855B02}"/>
          </ac:picMkLst>
        </pc:picChg>
        <pc:picChg chg="mod">
          <ac:chgData name="Jodie Walsh2" userId="8f656482-1ee0-4981-a154-9528d7227717" providerId="ADAL" clId="{6CD7482D-7C70-4B49-B23E-04590E5DE7CB}" dt="2019-07-09T14:16:00.327" v="372" actId="1076"/>
          <ac:picMkLst>
            <pc:docMk/>
            <pc:sldMk cId="3583679832" sldId="754"/>
            <ac:picMk id="12" creationId="{1E8382A0-3EC1-41A2-9558-325BEE5160A7}"/>
          </ac:picMkLst>
        </pc:picChg>
        <pc:picChg chg="mod">
          <ac:chgData name="Jodie Walsh2" userId="8f656482-1ee0-4981-a154-9528d7227717" providerId="ADAL" clId="{6CD7482D-7C70-4B49-B23E-04590E5DE7CB}" dt="2019-07-09T14:15:24.511" v="327" actId="1076"/>
          <ac:picMkLst>
            <pc:docMk/>
            <pc:sldMk cId="3583679832" sldId="754"/>
            <ac:picMk id="13" creationId="{C4949FE0-FDF1-400E-A50F-7EE379EFEF88}"/>
          </ac:picMkLst>
        </pc:picChg>
        <pc:picChg chg="add del">
          <ac:chgData name="Jodie Walsh2" userId="8f656482-1ee0-4981-a154-9528d7227717" providerId="ADAL" clId="{6CD7482D-7C70-4B49-B23E-04590E5DE7CB}" dt="2019-07-09T14:13:34.264" v="289"/>
          <ac:picMkLst>
            <pc:docMk/>
            <pc:sldMk cId="3583679832" sldId="754"/>
            <ac:picMk id="20" creationId="{F4045124-3448-4BDD-9A6F-C8C6F40F39B5}"/>
          </ac:picMkLst>
        </pc:picChg>
        <pc:cxnChg chg="add del mod">
          <ac:chgData name="Jodie Walsh2" userId="8f656482-1ee0-4981-a154-9528d7227717" providerId="ADAL" clId="{6CD7482D-7C70-4B49-B23E-04590E5DE7CB}" dt="2019-07-09T14:16:03.514" v="373" actId="478"/>
          <ac:cxnSpMkLst>
            <pc:docMk/>
            <pc:sldMk cId="3583679832" sldId="754"/>
            <ac:cxnSpMk id="4" creationId="{B507135D-E5EB-4AF1-AC5F-33C91D1369D0}"/>
          </ac:cxnSpMkLst>
        </pc:cxnChg>
        <pc:cxnChg chg="add del mod">
          <ac:chgData name="Jodie Walsh2" userId="8f656482-1ee0-4981-a154-9528d7227717" providerId="ADAL" clId="{6CD7482D-7C70-4B49-B23E-04590E5DE7CB}" dt="2019-07-09T14:16:03.514" v="373" actId="478"/>
          <ac:cxnSpMkLst>
            <pc:docMk/>
            <pc:sldMk cId="3583679832" sldId="754"/>
            <ac:cxnSpMk id="7" creationId="{23711B9B-C78E-4127-8B67-E5CEEB6C5C65}"/>
          </ac:cxnSpMkLst>
        </pc:cxnChg>
      </pc:sldChg>
      <pc:sldMasterChg chg="modSldLayout">
        <pc:chgData name="Jodie Walsh2" userId="8f656482-1ee0-4981-a154-9528d7227717" providerId="ADAL" clId="{6CD7482D-7C70-4B49-B23E-04590E5DE7CB}" dt="2019-07-09T14:06:50.740" v="7" actId="207"/>
        <pc:sldMasterMkLst>
          <pc:docMk/>
          <pc:sldMasterMk cId="1616498905" sldId="2147483661"/>
        </pc:sldMasterMkLst>
        <pc:sldLayoutChg chg="addSp modSp">
          <pc:chgData name="Jodie Walsh2" userId="8f656482-1ee0-4981-a154-9528d7227717" providerId="ADAL" clId="{6CD7482D-7C70-4B49-B23E-04590E5DE7CB}" dt="2019-07-09T14:06:50.740" v="7" actId="207"/>
          <pc:sldLayoutMkLst>
            <pc:docMk/>
            <pc:sldMasterMk cId="1616498905" sldId="2147483661"/>
            <pc:sldLayoutMk cId="3478458539" sldId="2147483673"/>
          </pc:sldLayoutMkLst>
          <pc:spChg chg="mod">
            <ac:chgData name="Jodie Walsh2" userId="8f656482-1ee0-4981-a154-9528d7227717" providerId="ADAL" clId="{6CD7482D-7C70-4B49-B23E-04590E5DE7CB}" dt="2019-07-09T14:06:50.740" v="7" actId="207"/>
            <ac:spMkLst>
              <pc:docMk/>
              <pc:sldMasterMk cId="1616498905" sldId="2147483661"/>
              <pc:sldLayoutMk cId="3478458539" sldId="2147483673"/>
              <ac:spMk id="2" creationId="{00000000-0000-0000-0000-000000000000}"/>
            </ac:spMkLst>
          </pc:spChg>
          <pc:grpChg chg="add">
            <ac:chgData name="Jodie Walsh2" userId="8f656482-1ee0-4981-a154-9528d7227717" providerId="ADAL" clId="{6CD7482D-7C70-4B49-B23E-04590E5DE7CB}" dt="2019-07-09T14:06:32.804" v="2"/>
            <ac:grpSpMkLst>
              <pc:docMk/>
              <pc:sldMasterMk cId="1616498905" sldId="2147483661"/>
              <pc:sldLayoutMk cId="3478458539" sldId="2147483673"/>
              <ac:grpSpMk id="4" creationId="{935468F0-41C2-4983-8957-7E0EDCA1F882}"/>
            </ac:grpSpMkLst>
          </pc:grpChg>
          <pc:picChg chg="add">
            <ac:chgData name="Jodie Walsh2" userId="8f656482-1ee0-4981-a154-9528d7227717" providerId="ADAL" clId="{6CD7482D-7C70-4B49-B23E-04590E5DE7CB}" dt="2019-07-09T14:06:32.804" v="2"/>
            <ac:picMkLst>
              <pc:docMk/>
              <pc:sldMasterMk cId="1616498905" sldId="2147483661"/>
              <pc:sldLayoutMk cId="3478458539" sldId="2147483673"/>
              <ac:picMk id="3" creationId="{28709274-2200-4838-BCCC-0A972DDC4BBE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FEC522-944C-4C3A-9CD4-CE531D3E7578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4A380-C1A9-4C2C-BFCE-9D52F00BEE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69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263900" y="509588"/>
            <a:ext cx="3398838" cy="25495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C1D5CF2-3FC3-47F3-B48F-ADC86FC92C3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095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525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3568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8602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 i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1" y="343131"/>
            <a:ext cx="8208962" cy="700661"/>
          </a:xfrm>
          <a:prstGeom prst="rect">
            <a:avLst/>
          </a:prstGeom>
          <a:solidFill>
            <a:srgbClr val="009F4D"/>
          </a:solidFill>
        </p:spPr>
        <p:txBody>
          <a:bodyPr lIns="104287" tIns="52144" rIns="104287" bIns="52144">
            <a:normAutofit/>
          </a:bodyPr>
          <a:lstStyle>
            <a:lvl1pPr>
              <a:defRPr sz="37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3" name="Picture 2" descr="SJA WPT Training PPT background.jpg">
            <a:extLst>
              <a:ext uri="{FF2B5EF4-FFF2-40B4-BE49-F238E27FC236}">
                <a16:creationId xmlns:a16="http://schemas.microsoft.com/office/drawing/2014/main" id="{28709274-2200-4838-BCCC-0A972DDC4BB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0" y="6614326"/>
            <a:ext cx="9144000" cy="243674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35468F0-41C2-4983-8957-7E0EDCA1F882}"/>
              </a:ext>
            </a:extLst>
          </p:cNvPr>
          <p:cNvGrpSpPr/>
          <p:nvPr userDrawn="1"/>
        </p:nvGrpSpPr>
        <p:grpSpPr>
          <a:xfrm>
            <a:off x="2438399" y="4890319"/>
            <a:ext cx="6705601" cy="1541044"/>
            <a:chOff x="1842654" y="-1271155"/>
            <a:chExt cx="6705601" cy="1541044"/>
          </a:xfrm>
        </p:grpSpPr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D26CCFE8-0AE8-42E5-B767-AEDEC645F864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6" name="Picture 5" descr="SJA logo on angled slice.psd">
              <a:extLst>
                <a:ext uri="{FF2B5EF4-FFF2-40B4-BE49-F238E27FC236}">
                  <a16:creationId xmlns:a16="http://schemas.microsoft.com/office/drawing/2014/main" id="{D1B7D4CE-281C-451E-AE37-871326FE7D7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7845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0713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6842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25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674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721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142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494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5646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CE4599-245C-489A-9439-2F5E6622AB22}" type="datetimeFigureOut">
              <a:rPr lang="en-GB" smtClean="0"/>
              <a:t>29/08/2019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B7D8F-6F06-4038-BE02-7F9F838DBC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9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7" Type="http://schemas.openxmlformats.org/officeDocument/2006/relationships/image" Target="../media/image14.em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3.emf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DC856-9181-4D60-9F45-5CEA4633A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0"/>
            <a:ext cx="5788724" cy="525496"/>
          </a:xfrm>
        </p:spPr>
        <p:txBody>
          <a:bodyPr vert="horz" lIns="70925" tIns="35464" rIns="70925" bIns="35464" rtlCol="0" anchor="t">
            <a:noAutofit/>
          </a:bodyPr>
          <a:lstStyle/>
          <a:p>
            <a:r>
              <a:rPr lang="en-GB" b="1" dirty="0">
                <a:latin typeface="Arial"/>
                <a:ea typeface="MS PGothic"/>
                <a:cs typeface="Arial"/>
              </a:rPr>
              <a:t>Your turn: Severe bleeds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4EE0F6-F4D4-44AB-A6F5-EEC56BE57042}"/>
              </a:ext>
            </a:extLst>
          </p:cNvPr>
          <p:cNvSpPr>
            <a:spLocks noChangeAspect="1"/>
          </p:cNvSpPr>
          <p:nvPr/>
        </p:nvSpPr>
        <p:spPr>
          <a:xfrm>
            <a:off x="390673" y="1726696"/>
            <a:ext cx="8917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31" indent="-179231">
              <a:spcAft>
                <a:spcPts val="408"/>
              </a:spcAft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Put on gloves</a:t>
            </a: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6F15D8-44E4-49E5-B97F-991D767445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36" t="14800" b="16134"/>
          <a:stretch/>
        </p:blipFill>
        <p:spPr>
          <a:xfrm>
            <a:off x="787714" y="2027182"/>
            <a:ext cx="1344002" cy="11042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253E0C2-C8B1-4E08-BE00-140272FA331F}"/>
              </a:ext>
            </a:extLst>
          </p:cNvPr>
          <p:cNvSpPr>
            <a:spLocks noChangeAspect="1"/>
          </p:cNvSpPr>
          <p:nvPr/>
        </p:nvSpPr>
        <p:spPr>
          <a:xfrm>
            <a:off x="2301581" y="1724771"/>
            <a:ext cx="1556585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31" indent="-179231">
              <a:spcAft>
                <a:spcPts val="408"/>
              </a:spcAft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Apply pressure to the wound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(but only if there is nothing stuck in it)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97CA2AA-788C-488B-A1C6-78A11F29E7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05" t="21485" r="8185"/>
          <a:stretch/>
        </p:blipFill>
        <p:spPr>
          <a:xfrm>
            <a:off x="3638219" y="1724778"/>
            <a:ext cx="1816560" cy="17915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0C3F58B-F28F-428D-8687-5B70059B7054}"/>
              </a:ext>
            </a:extLst>
          </p:cNvPr>
          <p:cNvSpPr>
            <a:spLocks noChangeAspect="1"/>
          </p:cNvSpPr>
          <p:nvPr/>
        </p:nvSpPr>
        <p:spPr>
          <a:xfrm>
            <a:off x="5568727" y="1724771"/>
            <a:ext cx="1995486" cy="1805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31" indent="-179231">
              <a:spcAft>
                <a:spcPts val="408"/>
              </a:spcAft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Apply a dressing to the wound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pad goes over the injury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bandage to secure it in place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sure the bandage is not too tight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 999/112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A0E858F-E178-4C88-B414-90FEA96306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29" t="19578"/>
          <a:stretch/>
        </p:blipFill>
        <p:spPr>
          <a:xfrm>
            <a:off x="7295177" y="1695262"/>
            <a:ext cx="1857241" cy="1791551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53D062-777C-4468-BDE2-487559E5435C}"/>
              </a:ext>
            </a:extLst>
          </p:cNvPr>
          <p:cNvSpPr>
            <a:spLocks noChangeAspect="1"/>
          </p:cNvSpPr>
          <p:nvPr/>
        </p:nvSpPr>
        <p:spPr>
          <a:xfrm>
            <a:off x="1738194" y="3888871"/>
            <a:ext cx="1556585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31" indent="-179231">
              <a:spcAft>
                <a:spcPts val="408"/>
              </a:spcAft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Apply second dressing, if needed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more than two dressings at a time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A88E552-A519-4A89-86E1-5FBF68B24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27" t="20230" r="7152"/>
          <a:stretch/>
        </p:blipFill>
        <p:spPr>
          <a:xfrm>
            <a:off x="3052991" y="3765324"/>
            <a:ext cx="1824147" cy="179154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86E116D-5370-4E90-B3C6-AE67E7181E6B}"/>
              </a:ext>
            </a:extLst>
          </p:cNvPr>
          <p:cNvSpPr>
            <a:spLocks noChangeAspect="1"/>
          </p:cNvSpPr>
          <p:nvPr/>
        </p:nvSpPr>
        <p:spPr>
          <a:xfrm>
            <a:off x="4908465" y="3888871"/>
            <a:ext cx="2415971" cy="1436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31" indent="-179231">
              <a:spcAft>
                <a:spcPts val="408"/>
              </a:spcAft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If an object is in the wound, do NOT remove it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put a pad on either side of the object</a:t>
            </a:r>
          </a:p>
          <a:p>
            <a:pPr marL="179231" indent="-179231">
              <a:buSzPct val="100000"/>
              <a:buBlip>
                <a:blip r:embed="rId4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bandage carefully over the pads without pushing the object in any further</a:t>
            </a:r>
          </a:p>
        </p:txBody>
      </p:sp>
    </p:spTree>
    <p:extLst>
      <p:ext uri="{BB962C8B-B14F-4D97-AF65-F5344CB8AC3E}">
        <p14:creationId xmlns:p14="http://schemas.microsoft.com/office/powerpoint/2010/main" val="157024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FCEE7D3-302E-4AA0-915D-FF8CDF128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491" y="343131"/>
            <a:ext cx="5060368" cy="580505"/>
          </a:xfrm>
        </p:spPr>
        <p:txBody>
          <a:bodyPr>
            <a:noAutofit/>
          </a:bodyPr>
          <a:lstStyle/>
          <a:p>
            <a:r>
              <a:rPr lang="en-GB" b="1" dirty="0">
                <a:latin typeface="Arial"/>
                <a:cs typeface="Arial"/>
              </a:rPr>
              <a:t>Your turn: Nosebleed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8F6D05-965F-4F78-BC62-DB2E0C0068E5}"/>
              </a:ext>
            </a:extLst>
          </p:cNvPr>
          <p:cNvSpPr>
            <a:spLocks noChangeAspect="1"/>
          </p:cNvSpPr>
          <p:nvPr/>
        </p:nvSpPr>
        <p:spPr>
          <a:xfrm>
            <a:off x="947803" y="1619816"/>
            <a:ext cx="1728982" cy="697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23" indent="-179223">
              <a:spcAft>
                <a:spcPts val="408"/>
              </a:spcAft>
              <a:defRPr/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Sit</a:t>
            </a:r>
          </a:p>
          <a:p>
            <a:pPr marL="179223" indent="-179223">
              <a:buSzPct val="100000"/>
              <a:buBlip>
                <a:blip r:embed="rId2"/>
              </a:buBlip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casualty down leaning forward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25FC930-5BA8-4C2C-8463-858C2E509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0721" y="1305930"/>
            <a:ext cx="1942397" cy="195505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89DC461-D46D-4D59-A86B-0161078DD146}"/>
              </a:ext>
            </a:extLst>
          </p:cNvPr>
          <p:cNvSpPr>
            <a:spLocks noChangeAspect="1"/>
          </p:cNvSpPr>
          <p:nvPr/>
        </p:nvSpPr>
        <p:spPr>
          <a:xfrm>
            <a:off x="4075283" y="1619816"/>
            <a:ext cx="2057660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23" indent="-179223">
              <a:spcAft>
                <a:spcPts val="408"/>
              </a:spcAft>
              <a:defRPr/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Ask</a:t>
            </a:r>
          </a:p>
          <a:p>
            <a:pPr marL="179223" indent="-179223">
              <a:buSzPct val="100000"/>
              <a:buBlip>
                <a:blip r:embed="rId2"/>
              </a:buBlip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to pinch the soft part of their nose for 10 minutes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5CEE9F-FAFD-4A34-8C5E-DEA909EE4CE9}"/>
              </a:ext>
            </a:extLst>
          </p:cNvPr>
          <p:cNvSpPr>
            <a:spLocks noChangeAspect="1"/>
          </p:cNvSpPr>
          <p:nvPr/>
        </p:nvSpPr>
        <p:spPr>
          <a:xfrm>
            <a:off x="6468078" y="1619816"/>
            <a:ext cx="2157927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23" indent="-179223">
              <a:spcAft>
                <a:spcPts val="408"/>
              </a:spcAft>
              <a:defRPr/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Check</a:t>
            </a:r>
          </a:p>
          <a:p>
            <a:pPr marL="179223" indent="-179223">
              <a:buSzPct val="100000"/>
              <a:buBlip>
                <a:blip r:embed="rId2"/>
              </a:buBlip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bleeding has stopped</a:t>
            </a:r>
          </a:p>
          <a:p>
            <a:pPr marL="179223" indent="-179223">
              <a:buSzPct val="100000"/>
              <a:buBlip>
                <a:blip r:embed="rId2"/>
              </a:buBlip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still bleeding pinch nose for a further 10 minutes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D1EEC16-429F-4AF8-B7AB-5333DDD5F900}"/>
              </a:ext>
            </a:extLst>
          </p:cNvPr>
          <p:cNvSpPr>
            <a:spLocks noChangeAspect="1"/>
          </p:cNvSpPr>
          <p:nvPr/>
        </p:nvSpPr>
        <p:spPr>
          <a:xfrm>
            <a:off x="2195779" y="3523119"/>
            <a:ext cx="1728984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23" indent="-179223">
              <a:spcAft>
                <a:spcPts val="408"/>
              </a:spcAft>
              <a:defRPr/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Recheck</a:t>
            </a:r>
          </a:p>
          <a:p>
            <a:pPr marL="179223" indent="-179223">
              <a:buSzPct val="100000"/>
              <a:buBlip>
                <a:blip r:embed="rId2"/>
              </a:buBlip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still bleeding pinch  for a further 10 minutes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7D5F5ED-78FA-4B88-AB56-7CD864999359}"/>
              </a:ext>
            </a:extLst>
          </p:cNvPr>
          <p:cNvSpPr>
            <a:spLocks noChangeAspect="1"/>
          </p:cNvSpPr>
          <p:nvPr/>
        </p:nvSpPr>
        <p:spPr>
          <a:xfrm>
            <a:off x="4572003" y="3537466"/>
            <a:ext cx="1917390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23" indent="-179223">
              <a:spcAft>
                <a:spcPts val="408"/>
              </a:spcAft>
              <a:defRPr/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Help</a:t>
            </a:r>
          </a:p>
          <a:p>
            <a:pPr marL="179223" indent="-179223">
              <a:buSzPct val="100000"/>
              <a:buBlip>
                <a:blip r:embed="rId2"/>
              </a:buBlip>
              <a:defRPr/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bleeding has not stopped after a maximum of 30 minutes seek medical help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150D2CD-53C9-4644-B707-33FF470B06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2943" y="2968763"/>
            <a:ext cx="1158494" cy="1991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7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F338D-1D43-4220-A8EC-C3619DBFF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00" y="478800"/>
            <a:ext cx="7126800" cy="716404"/>
          </a:xfrm>
        </p:spPr>
        <p:txBody>
          <a:bodyPr>
            <a:noAutofit/>
          </a:bodyPr>
          <a:lstStyle/>
          <a:p>
            <a:r>
              <a:rPr lang="en-GB" b="1">
                <a:latin typeface="Arial"/>
                <a:cs typeface="Arial"/>
              </a:rPr>
              <a:t>Your turn: Dealing with shock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20A64AF-469C-4066-A3DE-A206C05E5EBB}"/>
              </a:ext>
            </a:extLst>
          </p:cNvPr>
          <p:cNvSpPr>
            <a:spLocks noChangeAspect="1"/>
          </p:cNvSpPr>
          <p:nvPr/>
        </p:nvSpPr>
        <p:spPr>
          <a:xfrm>
            <a:off x="399454" y="1841580"/>
            <a:ext cx="1508732" cy="1066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31" indent="-179231">
              <a:spcAft>
                <a:spcPts val="408"/>
              </a:spcAft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Treat</a:t>
            </a:r>
          </a:p>
          <a:p>
            <a:pPr marL="179231" indent="-179231">
              <a:buSzPct val="100000"/>
              <a:buBlip>
                <a:blip r:embed="rId2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injuries that may have caused shock</a:t>
            </a:r>
          </a:p>
          <a:p>
            <a:pPr>
              <a:buSzPct val="100000"/>
            </a:pPr>
            <a:endParaRPr lang="en-GB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877117A-6D44-478B-ADD3-6A0328A6A867}"/>
              </a:ext>
            </a:extLst>
          </p:cNvPr>
          <p:cNvSpPr>
            <a:spLocks noChangeAspect="1"/>
          </p:cNvSpPr>
          <p:nvPr/>
        </p:nvSpPr>
        <p:spPr>
          <a:xfrm>
            <a:off x="2569648" y="1860874"/>
            <a:ext cx="1450136" cy="88229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179231" indent="-179231">
              <a:spcAft>
                <a:spcPts val="408"/>
              </a:spcAft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Help</a:t>
            </a:r>
          </a:p>
          <a:p>
            <a:pPr marL="179070" indent="-179070">
              <a:buSzPct val="100000"/>
              <a:buBlip>
                <a:blip r:embed="rId2"/>
              </a:buBlip>
            </a:pP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the casualty to sit down, then lie down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18CC93-8755-4FA0-B7D0-03951776A0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99" t="17931" r="14781" b="13720"/>
          <a:stretch/>
        </p:blipFill>
        <p:spPr>
          <a:xfrm>
            <a:off x="3409843" y="1618859"/>
            <a:ext cx="1988651" cy="199831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BBE7B3E-B217-42B7-A2B4-3C53448835E8}"/>
              </a:ext>
            </a:extLst>
          </p:cNvPr>
          <p:cNvSpPr>
            <a:spLocks noChangeAspect="1"/>
          </p:cNvSpPr>
          <p:nvPr/>
        </p:nvSpPr>
        <p:spPr>
          <a:xfrm>
            <a:off x="5590665" y="1839748"/>
            <a:ext cx="1450136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31" indent="-179231">
              <a:spcAft>
                <a:spcPts val="408"/>
              </a:spcAft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Raise</a:t>
            </a:r>
          </a:p>
          <a:p>
            <a:pPr marL="179231" indent="-179231">
              <a:buSzPct val="100000"/>
              <a:buBlip>
                <a:blip r:embed="rId2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support the casualty’s legs if possible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B27AB2-651A-4481-AE62-A5E877C77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92" b="19970"/>
          <a:stretch/>
        </p:blipFill>
        <p:spPr>
          <a:xfrm>
            <a:off x="5407894" y="1720574"/>
            <a:ext cx="3407112" cy="173682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3B06DAB4-2DDC-4137-9201-11A8B452C5B7}"/>
              </a:ext>
            </a:extLst>
          </p:cNvPr>
          <p:cNvSpPr>
            <a:spLocks noChangeAspect="1"/>
          </p:cNvSpPr>
          <p:nvPr/>
        </p:nvSpPr>
        <p:spPr>
          <a:xfrm>
            <a:off x="399454" y="3757292"/>
            <a:ext cx="1450136" cy="512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231" indent="-179231">
              <a:spcAft>
                <a:spcPts val="408"/>
              </a:spcAft>
            </a:pPr>
            <a:r>
              <a:rPr lang="en-GB" sz="1200" b="1" dirty="0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Call</a:t>
            </a:r>
          </a:p>
          <a:p>
            <a:pPr marL="179231" indent="-179231">
              <a:buSzPct val="100000"/>
              <a:buBlip>
                <a:blip r:embed="rId2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999/112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C284E63-92D5-41F0-A01B-072FF1855B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84" r="24096"/>
          <a:stretch/>
        </p:blipFill>
        <p:spPr>
          <a:xfrm>
            <a:off x="939930" y="3268143"/>
            <a:ext cx="1182885" cy="200422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95AB78C9-B23B-4C58-82B0-4580622CC13A}"/>
              </a:ext>
            </a:extLst>
          </p:cNvPr>
          <p:cNvSpPr>
            <a:spLocks noChangeAspect="1"/>
          </p:cNvSpPr>
          <p:nvPr/>
        </p:nvSpPr>
        <p:spPr>
          <a:xfrm>
            <a:off x="2578883" y="3757292"/>
            <a:ext cx="1374276" cy="882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8"/>
              </a:spcAft>
            </a:pPr>
            <a:r>
              <a:rPr lang="en-GB" sz="1200" b="1" dirty="0">
                <a:solidFill>
                  <a:srgbClr val="0084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Reassure</a:t>
            </a:r>
          </a:p>
          <a:p>
            <a:pPr marL="179231" indent="-179231">
              <a:buSzPct val="100000"/>
              <a:buBlip>
                <a:blip r:embed="rId2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 and loosen any tight clothing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E8382A0-3EC1-41A2-9558-325BEE516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38" t="25187" b="19563"/>
          <a:stretch/>
        </p:blipFill>
        <p:spPr>
          <a:xfrm>
            <a:off x="2663291" y="3859184"/>
            <a:ext cx="3239106" cy="1900605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EECC9C81-EDB1-453C-B20A-43BEDB2AFF87}"/>
              </a:ext>
            </a:extLst>
          </p:cNvPr>
          <p:cNvSpPr>
            <a:spLocks noChangeAspect="1"/>
          </p:cNvSpPr>
          <p:nvPr/>
        </p:nvSpPr>
        <p:spPr>
          <a:xfrm>
            <a:off x="5613593" y="3769644"/>
            <a:ext cx="1450136" cy="697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408"/>
              </a:spcAft>
            </a:pPr>
            <a:r>
              <a:rPr lang="en-GB" sz="1200" b="1" dirty="0">
                <a:solidFill>
                  <a:srgbClr val="0084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</a:t>
            </a:r>
            <a:r>
              <a:rPr lang="en-GB" sz="1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2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Keep</a:t>
            </a:r>
          </a:p>
          <a:p>
            <a:pPr marL="179231" indent="-179231">
              <a:buSzPct val="100000"/>
              <a:buBlip>
                <a:blip r:embed="rId2"/>
              </a:buBlip>
            </a:pPr>
            <a:r>
              <a:rPr lang="en-GB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casualty warm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4949FE0-FDF1-400E-A50F-7EE379EFEF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417" b="22911"/>
          <a:stretch/>
        </p:blipFill>
        <p:spPr>
          <a:xfrm>
            <a:off x="5479828" y="3674662"/>
            <a:ext cx="3439947" cy="167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679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62CC417-6AA7-49A3-9534-62C213FF50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3334A1-3EE8-4991-9608-B3D9CC745981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315f969d-7967-4bff-902a-d46647ceb5a4"/>
    <ds:schemaRef ds:uri="73b22f68-4a70-4eb7-bf89-938dce806f38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B997883-1710-470D-9A54-51D92883236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53</Words>
  <Application>Microsoft Office PowerPoint</Application>
  <PresentationFormat>On-screen Show (4:3)</PresentationFormat>
  <Paragraphs>40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Your turn: Severe bleeds</vt:lpstr>
      <vt:lpstr>Your turn: Nosebleed</vt:lpstr>
      <vt:lpstr>Your turn: Dealing with shock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Sam Garnham</cp:lastModifiedBy>
  <cp:revision>7</cp:revision>
  <dcterms:created xsi:type="dcterms:W3CDTF">2019-06-19T11:02:37Z</dcterms:created>
  <dcterms:modified xsi:type="dcterms:W3CDTF">2019-08-29T15:42:22Z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