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845" r:id="rId5"/>
    <p:sldId id="652" r:id="rId6"/>
    <p:sldId id="657" r:id="rId7"/>
    <p:sldId id="656" r:id="rId8"/>
    <p:sldId id="658" r:id="rId9"/>
    <p:sldId id="661" r:id="rId10"/>
    <p:sldId id="641" r:id="rId11"/>
    <p:sldId id="639" r:id="rId12"/>
    <p:sldId id="648" r:id="rId13"/>
    <p:sldId id="662" r:id="rId14"/>
    <p:sldId id="663" r:id="rId15"/>
    <p:sldId id="664" r:id="rId16"/>
    <p:sldId id="748" r:id="rId17"/>
    <p:sldId id="749" r:id="rId18"/>
    <p:sldId id="750" r:id="rId19"/>
    <p:sldId id="844" r:id="rId20"/>
    <p:sldId id="670" r:id="rId21"/>
    <p:sldId id="846" r:id="rId22"/>
    <p:sldId id="671" r:id="rId23"/>
    <p:sldId id="673" r:id="rId24"/>
    <p:sldId id="751" r:id="rId25"/>
    <p:sldId id="668" r:id="rId26"/>
    <p:sldId id="752" r:id="rId27"/>
  </p:sldIdLst>
  <p:sldSz cx="9144000" cy="5715000" type="screen16x10"/>
  <p:notesSz cx="6858000" cy="100965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Times" panose="02020603050405020304" pitchFamily="18" charset="0"/>
      <p:regular r:id="rId34"/>
      <p:bold r:id="rId35"/>
      <p:italic r:id="rId36"/>
      <p:boldItalic r:id="rId37"/>
    </p:embeddedFont>
    <p:embeddedFont>
      <p:font typeface="Wingdings 3" panose="05040102010807070707" pitchFamily="18" charset="2"/>
      <p:regular r:id="rId38"/>
    </p:embeddedFont>
  </p:embeddedFontLst>
  <p:custShowLst>
    <p:custShow name="Recognition assessment" id="0">
      <p:sldLst/>
    </p:custShow>
    <p:custShow name="Course admin" id="1">
      <p:sldLst/>
    </p:custShow>
    <p:custShow name="Role of the first aider" id="2">
      <p:sldLst/>
    </p:custShow>
    <p:custShow name="Primary survey" id="3">
      <p:sldLst/>
    </p:custShow>
    <p:custShow name="Unresponsive breathing" id="4">
      <p:sldLst/>
    </p:custShow>
    <p:custShow name="Shock" id="5">
      <p:sldLst/>
    </p:custShow>
    <p:custShow name="Fainting" id="6">
      <p:sldLst/>
    </p:custShow>
    <p:custShow name="Burns" id="7">
      <p:sldLst/>
    </p:custShow>
    <p:custShow name="Poisoning" id="8">
      <p:sldLst/>
    </p:custShow>
    <p:custShow name="Eye Injury" id="9">
      <p:sldLst/>
    </p:custShow>
    <p:custShow name="Bleeding" id="10">
      <p:sldLst/>
    </p:custShow>
    <p:custShow name="Choking" id="11">
      <p:sldLst/>
    </p:custShow>
    <p:custShow name="Asthma" id="12">
      <p:sldLst/>
    </p:custShow>
    <p:custShow name="Low blood sugar" id="13">
      <p:sldLst/>
    </p:custShow>
    <p:custShow name="Allergic reaction" id="14">
      <p:sldLst/>
    </p:custShow>
    <p:custShow name="Hyperventilation" id="15">
      <p:sldLst/>
    </p:custShow>
    <p:custShow name="Stroke" id="16">
      <p:sldLst/>
    </p:custShow>
    <p:custShow name="Head injury" id="17">
      <p:sldLst/>
    </p:custShow>
    <p:custShow name="Seizure" id="18">
      <p:sldLst/>
    </p:custShow>
    <p:custShow name="Bone, muscle, joint and Spine" id="19">
      <p:sldLst/>
    </p:custShow>
    <p:custShow name="Chest pian" id="20">
      <p:sldLst/>
    </p:custShow>
    <p:custShow name="Unresponsive not breathing" id="21">
      <p:sldLst/>
    </p:custShow>
    <p:custShow name="Heat and cold" id="22">
      <p:sldLst/>
    </p:custShow>
  </p:custShowLst>
  <p:defaultTextStyle>
    <a:defPPr>
      <a:defRPr lang="en-US"/>
    </a:defPPr>
    <a:lvl1pPr marL="0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72207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44413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16620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88826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61033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33239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05446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77652" algn="l" defTabSz="744413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sa Stuart" initials="ES" lastIdx="25" clrIdx="0">
    <p:extLst>
      <p:ext uri="{19B8F6BF-5375-455C-9EA6-DF929625EA0E}">
        <p15:presenceInfo xmlns:p15="http://schemas.microsoft.com/office/powerpoint/2012/main" userId="S::Elsa.Stuart@sja.org.uk::1036faa4-45e7-40bb-895e-6c47aba8630b" providerId="AD"/>
      </p:ext>
    </p:extLst>
  </p:cmAuthor>
  <p:cmAuthor id="2" name="Justine Wilson" initials="JW" lastIdx="8" clrIdx="1">
    <p:extLst>
      <p:ext uri="{19B8F6BF-5375-455C-9EA6-DF929625EA0E}">
        <p15:presenceInfo xmlns:p15="http://schemas.microsoft.com/office/powerpoint/2012/main" userId="S::Justine.Wilson@sja.org.uk::cd635167-bbd3-4a7f-9fa7-49f7026615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009F4D"/>
    <a:srgbClr val="8D8E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146" y="108"/>
      </p:cViewPr>
      <p:guideLst>
        <p:guide orient="horz" pos="2382"/>
        <p:guide pos="3367"/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e Wilson" userId="S::justine.wilson@sja.org.uk::cd635167-bbd3-4a7f-9fa7-49f7026615ce" providerId="AD" clId="Web-{4D9C2489-267B-447B-9952-0ADB2EB595E8}"/>
    <pc:docChg chg="delSld modSld">
      <pc:chgData name="Justine Wilson" userId="S::justine.wilson@sja.org.uk::cd635167-bbd3-4a7f-9fa7-49f7026615ce" providerId="AD" clId="Web-{4D9C2489-267B-447B-9952-0ADB2EB595E8}" dt="2020-08-11T10:08:04.158" v="70"/>
      <pc:docMkLst>
        <pc:docMk/>
      </pc:docMkLst>
      <pc:sldChg chg="modNotes">
        <pc:chgData name="Justine Wilson" userId="S::justine.wilson@sja.org.uk::cd635167-bbd3-4a7f-9fa7-49f7026615ce" providerId="AD" clId="Web-{4D9C2489-267B-447B-9952-0ADB2EB595E8}" dt="2020-08-11T10:08:01.065" v="69"/>
        <pc:sldMkLst>
          <pc:docMk/>
          <pc:sldMk cId="2391800710" sldId="658"/>
        </pc:sldMkLst>
      </pc:sldChg>
      <pc:sldChg chg="del">
        <pc:chgData name="Justine Wilson" userId="S::justine.wilson@sja.org.uk::cd635167-bbd3-4a7f-9fa7-49f7026615ce" providerId="AD" clId="Web-{4D9C2489-267B-447B-9952-0ADB2EB595E8}" dt="2020-08-11T10:08:04.158" v="70"/>
        <pc:sldMkLst>
          <pc:docMk/>
          <pc:sldMk cId="420099052" sldId="660"/>
        </pc:sldMkLst>
      </pc:sldChg>
    </pc:docChg>
  </pc:docChgLst>
  <pc:docChgLst>
    <pc:chgData name="Justine Wilson" userId="S::justine.wilson@sja.org.uk::cd635167-bbd3-4a7f-9fa7-49f7026615ce" providerId="AD" clId="Web-{D83696C3-122F-4901-9D80-8E6C27C57973}"/>
    <pc:docChg chg="modSld">
      <pc:chgData name="Justine Wilson" userId="S::justine.wilson@sja.org.uk::cd635167-bbd3-4a7f-9fa7-49f7026615ce" providerId="AD" clId="Web-{D83696C3-122F-4901-9D80-8E6C27C57973}" dt="2020-09-17T11:22:48.237" v="25" actId="20577"/>
      <pc:docMkLst>
        <pc:docMk/>
      </pc:docMkLst>
      <pc:sldChg chg="modSp">
        <pc:chgData name="Justine Wilson" userId="S::justine.wilson@sja.org.uk::cd635167-bbd3-4a7f-9fa7-49f7026615ce" providerId="AD" clId="Web-{D83696C3-122F-4901-9D80-8E6C27C57973}" dt="2020-09-17T11:22:48.237" v="24" actId="20577"/>
        <pc:sldMkLst>
          <pc:docMk/>
          <pc:sldMk cId="281358155" sldId="656"/>
        </pc:sldMkLst>
        <pc:spChg chg="mod">
          <ac:chgData name="Justine Wilson" userId="S::justine.wilson@sja.org.uk::cd635167-bbd3-4a7f-9fa7-49f7026615ce" providerId="AD" clId="Web-{D83696C3-122F-4901-9D80-8E6C27C57973}" dt="2020-09-17T11:22:48.237" v="24" actId="20577"/>
          <ac:spMkLst>
            <pc:docMk/>
            <pc:sldMk cId="281358155" sldId="656"/>
            <ac:spMk id="8" creationId="{B151BFFA-C000-42D8-B32D-9865F53FC1D9}"/>
          </ac:spMkLst>
        </pc:spChg>
      </pc:sldChg>
      <pc:sldChg chg="modSp">
        <pc:chgData name="Justine Wilson" userId="S::justine.wilson@sja.org.uk::cd635167-bbd3-4a7f-9fa7-49f7026615ce" providerId="AD" clId="Web-{D83696C3-122F-4901-9D80-8E6C27C57973}" dt="2020-09-17T11:20:44.124" v="8" actId="20577"/>
        <pc:sldMkLst>
          <pc:docMk/>
          <pc:sldMk cId="1570246647" sldId="845"/>
        </pc:sldMkLst>
        <pc:spChg chg="mod">
          <ac:chgData name="Justine Wilson" userId="S::justine.wilson@sja.org.uk::cd635167-bbd3-4a7f-9fa7-49f7026615ce" providerId="AD" clId="Web-{D83696C3-122F-4901-9D80-8E6C27C57973}" dt="2020-09-17T11:20:44.124" v="8" actId="20577"/>
          <ac:spMkLst>
            <pc:docMk/>
            <pc:sldMk cId="1570246647" sldId="845"/>
            <ac:spMk id="22" creationId="{F2924F42-07F3-4B2D-9ACB-DE6B4A740A46}"/>
          </ac:spMkLst>
        </pc:spChg>
      </pc:sldChg>
    </pc:docChg>
  </pc:docChgLst>
  <pc:docChgLst>
    <pc:chgData name="Jodie Walsh2" userId="8f656482-1ee0-4981-a154-9528d7227717" providerId="ADAL" clId="{2A84D969-FC67-4F0F-98CB-032DC6A1B207}"/>
    <pc:docChg chg="modSld">
      <pc:chgData name="Jodie Walsh2" userId="8f656482-1ee0-4981-a154-9528d7227717" providerId="ADAL" clId="{2A84D969-FC67-4F0F-98CB-032DC6A1B207}" dt="2021-02-22T13:33:11.947" v="0"/>
      <pc:docMkLst>
        <pc:docMk/>
      </pc:docMkLst>
      <pc:sldChg chg="addSp modSp">
        <pc:chgData name="Jodie Walsh2" userId="8f656482-1ee0-4981-a154-9528d7227717" providerId="ADAL" clId="{2A84D969-FC67-4F0F-98CB-032DC6A1B207}" dt="2021-02-22T13:33:11.947" v="0"/>
        <pc:sldMkLst>
          <pc:docMk/>
          <pc:sldMk cId="3199948157" sldId="652"/>
        </pc:sldMkLst>
        <pc:picChg chg="add mod">
          <ac:chgData name="Jodie Walsh2" userId="8f656482-1ee0-4981-a154-9528d7227717" providerId="ADAL" clId="{2A84D969-FC67-4F0F-98CB-032DC6A1B207}" dt="2021-02-22T13:33:11.947" v="0"/>
          <ac:picMkLst>
            <pc:docMk/>
            <pc:sldMk cId="3199948157" sldId="652"/>
            <ac:picMk id="10" creationId="{D75C8FF5-D5A1-4463-B9A2-AF30A4BFA78D}"/>
          </ac:picMkLst>
        </pc:picChg>
      </pc:sldChg>
    </pc:docChg>
  </pc:docChgLst>
  <pc:docChgLst>
    <pc:chgData name="Jodie Walsh2" userId="8f656482-1ee0-4981-a154-9528d7227717" providerId="ADAL" clId="{8C2F40C3-F949-4B78-905F-3D3E1205BF90}"/>
    <pc:docChg chg="undo addSld delSld modSld delMainMaster">
      <pc:chgData name="Jodie Walsh2" userId="8f656482-1ee0-4981-a154-9528d7227717" providerId="ADAL" clId="{8C2F40C3-F949-4B78-905F-3D3E1205BF90}" dt="2020-08-19T11:02:48.726" v="81" actId="403"/>
      <pc:docMkLst>
        <pc:docMk/>
      </pc:docMkLst>
      <pc:sldChg chg="modSp">
        <pc:chgData name="Jodie Walsh2" userId="8f656482-1ee0-4981-a154-9528d7227717" providerId="ADAL" clId="{8C2F40C3-F949-4B78-905F-3D3E1205BF90}" dt="2020-08-19T11:01:25.178" v="56" actId="1076"/>
        <pc:sldMkLst>
          <pc:docMk/>
          <pc:sldMk cId="477172870" sldId="748"/>
        </pc:sldMkLst>
        <pc:spChg chg="mod">
          <ac:chgData name="Jodie Walsh2" userId="8f656482-1ee0-4981-a154-9528d7227717" providerId="ADAL" clId="{8C2F40C3-F949-4B78-905F-3D3E1205BF90}" dt="2020-08-19T11:01:14.177" v="53" actId="1076"/>
          <ac:spMkLst>
            <pc:docMk/>
            <pc:sldMk cId="477172870" sldId="748"/>
            <ac:spMk id="4" creationId="{BE4EE0F6-F4D4-44AB-A6F5-EEC56BE57042}"/>
          </ac:spMkLst>
        </pc:spChg>
        <pc:spChg chg="mod">
          <ac:chgData name="Jodie Walsh2" userId="8f656482-1ee0-4981-a154-9528d7227717" providerId="ADAL" clId="{8C2F40C3-F949-4B78-905F-3D3E1205BF90}" dt="2020-08-19T11:01:14.177" v="53" actId="1076"/>
          <ac:spMkLst>
            <pc:docMk/>
            <pc:sldMk cId="477172870" sldId="748"/>
            <ac:spMk id="6" creationId="{7253E0C2-C8B1-4E08-BE00-140272FA331F}"/>
          </ac:spMkLst>
        </pc:spChg>
        <pc:spChg chg="mod">
          <ac:chgData name="Jodie Walsh2" userId="8f656482-1ee0-4981-a154-9528d7227717" providerId="ADAL" clId="{8C2F40C3-F949-4B78-905F-3D3E1205BF90}" dt="2020-08-19T11:01:14.177" v="53" actId="1076"/>
          <ac:spMkLst>
            <pc:docMk/>
            <pc:sldMk cId="477172870" sldId="748"/>
            <ac:spMk id="8" creationId="{C0C3F58B-F28F-428D-8687-5B70059B7054}"/>
          </ac:spMkLst>
        </pc:spChg>
        <pc:spChg chg="mod">
          <ac:chgData name="Jodie Walsh2" userId="8f656482-1ee0-4981-a154-9528d7227717" providerId="ADAL" clId="{8C2F40C3-F949-4B78-905F-3D3E1205BF90}" dt="2020-08-19T11:01:14.177" v="53" actId="1076"/>
          <ac:spMkLst>
            <pc:docMk/>
            <pc:sldMk cId="477172870" sldId="748"/>
            <ac:spMk id="9" creationId="{D86E116D-5370-4E90-B3C6-AE67E7181E6B}"/>
          </ac:spMkLst>
        </pc:spChg>
        <pc:spChg chg="mod">
          <ac:chgData name="Jodie Walsh2" userId="8f656482-1ee0-4981-a154-9528d7227717" providerId="ADAL" clId="{8C2F40C3-F949-4B78-905F-3D3E1205BF90}" dt="2020-08-19T11:01:19.633" v="54" actId="1076"/>
          <ac:spMkLst>
            <pc:docMk/>
            <pc:sldMk cId="477172870" sldId="748"/>
            <ac:spMk id="11" creationId="{A453D062-777C-4468-BDE2-487559E5435C}"/>
          </ac:spMkLst>
        </pc:spChg>
        <pc:picChg chg="mod">
          <ac:chgData name="Jodie Walsh2" userId="8f656482-1ee0-4981-a154-9528d7227717" providerId="ADAL" clId="{8C2F40C3-F949-4B78-905F-3D3E1205BF90}" dt="2020-08-19T11:01:14.177" v="53" actId="1076"/>
          <ac:picMkLst>
            <pc:docMk/>
            <pc:sldMk cId="477172870" sldId="748"/>
            <ac:picMk id="5" creationId="{F06F15D8-44E4-49E5-B97F-991D76744523}"/>
          </ac:picMkLst>
        </pc:picChg>
        <pc:picChg chg="mod">
          <ac:chgData name="Jodie Walsh2" userId="8f656482-1ee0-4981-a154-9528d7227717" providerId="ADAL" clId="{8C2F40C3-F949-4B78-905F-3D3E1205BF90}" dt="2020-08-19T11:01:14.177" v="53" actId="1076"/>
          <ac:picMkLst>
            <pc:docMk/>
            <pc:sldMk cId="477172870" sldId="748"/>
            <ac:picMk id="7" creationId="{C97CA2AA-788C-488B-A1C6-78A11F29E79D}"/>
          </ac:picMkLst>
        </pc:picChg>
        <pc:picChg chg="mod">
          <ac:chgData name="Jodie Walsh2" userId="8f656482-1ee0-4981-a154-9528d7227717" providerId="ADAL" clId="{8C2F40C3-F949-4B78-905F-3D3E1205BF90}" dt="2020-08-19T11:01:25.178" v="56" actId="1076"/>
          <ac:picMkLst>
            <pc:docMk/>
            <pc:sldMk cId="477172870" sldId="748"/>
            <ac:picMk id="10" creationId="{DA88E552-A519-4A89-86E1-5FBF68B24377}"/>
          </ac:picMkLst>
        </pc:picChg>
        <pc:picChg chg="mod">
          <ac:chgData name="Jodie Walsh2" userId="8f656482-1ee0-4981-a154-9528d7227717" providerId="ADAL" clId="{8C2F40C3-F949-4B78-905F-3D3E1205BF90}" dt="2020-08-19T11:01:23.009" v="55" actId="1076"/>
          <ac:picMkLst>
            <pc:docMk/>
            <pc:sldMk cId="477172870" sldId="748"/>
            <ac:picMk id="12" creationId="{BA0E858F-E178-4C88-B414-90FEA96306A9}"/>
          </ac:picMkLst>
        </pc:picChg>
      </pc:sldChg>
      <pc:sldChg chg="modSp">
        <pc:chgData name="Jodie Walsh2" userId="8f656482-1ee0-4981-a154-9528d7227717" providerId="ADAL" clId="{8C2F40C3-F949-4B78-905F-3D3E1205BF90}" dt="2020-08-19T11:02:48.726" v="81" actId="403"/>
        <pc:sldMkLst>
          <pc:docMk/>
          <pc:sldMk cId="3407651718" sldId="752"/>
        </pc:sldMkLst>
        <pc:spChg chg="mod">
          <ac:chgData name="Jodie Walsh2" userId="8f656482-1ee0-4981-a154-9528d7227717" providerId="ADAL" clId="{8C2F40C3-F949-4B78-905F-3D3E1205BF90}" dt="2020-08-19T11:02:48.726" v="81" actId="403"/>
          <ac:spMkLst>
            <pc:docMk/>
            <pc:sldMk cId="3407651718" sldId="752"/>
            <ac:spMk id="10" creationId="{7842D887-9EB6-42E6-AD6B-B7C49D46C012}"/>
          </ac:spMkLst>
        </pc:spChg>
      </pc:sldChg>
      <pc:sldChg chg="del">
        <pc:chgData name="Jodie Walsh2" userId="8f656482-1ee0-4981-a154-9528d7227717" providerId="ADAL" clId="{8C2F40C3-F949-4B78-905F-3D3E1205BF90}" dt="2020-08-19T11:02:06.120" v="64" actId="2696"/>
        <pc:sldMkLst>
          <pc:docMk/>
          <pc:sldMk cId="736448298" sldId="843"/>
        </pc:sldMkLst>
      </pc:sldChg>
      <pc:sldChg chg="modSp">
        <pc:chgData name="Jodie Walsh2" userId="8f656482-1ee0-4981-a154-9528d7227717" providerId="ADAL" clId="{8C2F40C3-F949-4B78-905F-3D3E1205BF90}" dt="2020-08-19T11:01:56.750" v="62" actId="1076"/>
        <pc:sldMkLst>
          <pc:docMk/>
          <pc:sldMk cId="581175080" sldId="844"/>
        </pc:sldMkLst>
        <pc:spChg chg="mod">
          <ac:chgData name="Jodie Walsh2" userId="8f656482-1ee0-4981-a154-9528d7227717" providerId="ADAL" clId="{8C2F40C3-F949-4B78-905F-3D3E1205BF90}" dt="2020-08-19T11:01:48.869" v="59" actId="14100"/>
          <ac:spMkLst>
            <pc:docMk/>
            <pc:sldMk cId="581175080" sldId="844"/>
            <ac:spMk id="2" creationId="{8E5033B3-2916-4029-8A3D-5E50E74006D4}"/>
          </ac:spMkLst>
        </pc:spChg>
        <pc:grpChg chg="mod">
          <ac:chgData name="Jodie Walsh2" userId="8f656482-1ee0-4981-a154-9528d7227717" providerId="ADAL" clId="{8C2F40C3-F949-4B78-905F-3D3E1205BF90}" dt="2020-08-19T11:01:53.502" v="60" actId="1076"/>
          <ac:grpSpMkLst>
            <pc:docMk/>
            <pc:sldMk cId="581175080" sldId="844"/>
            <ac:grpSpMk id="15" creationId="{C13C0CB0-ACA8-4C0E-B1D6-3A9F6F1AA3C9}"/>
          </ac:grpSpMkLst>
        </pc:grpChg>
        <pc:picChg chg="mod">
          <ac:chgData name="Jodie Walsh2" userId="8f656482-1ee0-4981-a154-9528d7227717" providerId="ADAL" clId="{8C2F40C3-F949-4B78-905F-3D3E1205BF90}" dt="2020-08-19T11:01:56.750" v="62" actId="1076"/>
          <ac:picMkLst>
            <pc:docMk/>
            <pc:sldMk cId="581175080" sldId="844"/>
            <ac:picMk id="33" creationId="{C988C155-018A-471A-B1B7-FF4FC050FCDE}"/>
          </ac:picMkLst>
        </pc:picChg>
      </pc:sldChg>
      <pc:sldChg chg="modSp">
        <pc:chgData name="Jodie Walsh2" userId="8f656482-1ee0-4981-a154-9528d7227717" providerId="ADAL" clId="{8C2F40C3-F949-4B78-905F-3D3E1205BF90}" dt="2020-08-19T10:58:53.411" v="49" actId="1035"/>
        <pc:sldMkLst>
          <pc:docMk/>
          <pc:sldMk cId="1570246647" sldId="845"/>
        </pc:sldMkLst>
        <pc:spChg chg="mod">
          <ac:chgData name="Jodie Walsh2" userId="8f656482-1ee0-4981-a154-9528d7227717" providerId="ADAL" clId="{8C2F40C3-F949-4B78-905F-3D3E1205BF90}" dt="2020-08-19T10:58:39.061" v="11" actId="14100"/>
          <ac:spMkLst>
            <pc:docMk/>
            <pc:sldMk cId="1570246647" sldId="845"/>
            <ac:spMk id="15" creationId="{90D1C3EC-4699-4518-A563-188121775876}"/>
          </ac:spMkLst>
        </pc:spChg>
        <pc:spChg chg="mod">
          <ac:chgData name="Jodie Walsh2" userId="8f656482-1ee0-4981-a154-9528d7227717" providerId="ADAL" clId="{8C2F40C3-F949-4B78-905F-3D3E1205BF90}" dt="2020-08-19T10:58:44.813" v="14" actId="14100"/>
          <ac:spMkLst>
            <pc:docMk/>
            <pc:sldMk cId="1570246647" sldId="845"/>
            <ac:spMk id="16" creationId="{8DDEF64D-399F-462B-A762-EB58C142E412}"/>
          </ac:spMkLst>
        </pc:spChg>
        <pc:spChg chg="mod">
          <ac:chgData name="Jodie Walsh2" userId="8f656482-1ee0-4981-a154-9528d7227717" providerId="ADAL" clId="{8C2F40C3-F949-4B78-905F-3D3E1205BF90}" dt="2020-08-19T10:58:53.411" v="49" actId="1035"/>
          <ac:spMkLst>
            <pc:docMk/>
            <pc:sldMk cId="1570246647" sldId="845"/>
            <ac:spMk id="17" creationId="{8CC88DF1-724E-432C-B1A9-FE7968C44F33}"/>
          </ac:spMkLst>
        </pc:spChg>
        <pc:spChg chg="mod">
          <ac:chgData name="Jodie Walsh2" userId="8f656482-1ee0-4981-a154-9528d7227717" providerId="ADAL" clId="{8C2F40C3-F949-4B78-905F-3D3E1205BF90}" dt="2020-08-19T10:58:53.411" v="49" actId="1035"/>
          <ac:spMkLst>
            <pc:docMk/>
            <pc:sldMk cId="1570246647" sldId="845"/>
            <ac:spMk id="18" creationId="{8B03189A-0609-4C6A-8A24-240391233B60}"/>
          </ac:spMkLst>
        </pc:spChg>
        <pc:spChg chg="mod">
          <ac:chgData name="Jodie Walsh2" userId="8f656482-1ee0-4981-a154-9528d7227717" providerId="ADAL" clId="{8C2F40C3-F949-4B78-905F-3D3E1205BF90}" dt="2020-08-19T10:58:53.411" v="49" actId="1035"/>
          <ac:spMkLst>
            <pc:docMk/>
            <pc:sldMk cId="1570246647" sldId="845"/>
            <ac:spMk id="19" creationId="{CA8DF0C1-9A07-4E08-9B81-1F1CFC85EA14}"/>
          </ac:spMkLst>
        </pc:spChg>
        <pc:spChg chg="mod">
          <ac:chgData name="Jodie Walsh2" userId="8f656482-1ee0-4981-a154-9528d7227717" providerId="ADAL" clId="{8C2F40C3-F949-4B78-905F-3D3E1205BF90}" dt="2020-08-19T10:58:53.411" v="49" actId="1035"/>
          <ac:spMkLst>
            <pc:docMk/>
            <pc:sldMk cId="1570246647" sldId="845"/>
            <ac:spMk id="20" creationId="{DDBEDE3D-DF08-49F6-B3E1-70ABDE344B35}"/>
          </ac:spMkLst>
        </pc:spChg>
        <pc:spChg chg="mod">
          <ac:chgData name="Jodie Walsh2" userId="8f656482-1ee0-4981-a154-9528d7227717" providerId="ADAL" clId="{8C2F40C3-F949-4B78-905F-3D3E1205BF90}" dt="2020-08-19T10:58:53.411" v="49" actId="1035"/>
          <ac:spMkLst>
            <pc:docMk/>
            <pc:sldMk cId="1570246647" sldId="845"/>
            <ac:spMk id="21" creationId="{63B4259A-2A67-4879-8430-C411E218EEA1}"/>
          </ac:spMkLst>
        </pc:spChg>
        <pc:spChg chg="mod">
          <ac:chgData name="Jodie Walsh2" userId="8f656482-1ee0-4981-a154-9528d7227717" providerId="ADAL" clId="{8C2F40C3-F949-4B78-905F-3D3E1205BF90}" dt="2020-08-19T10:58:53.411" v="49" actId="1035"/>
          <ac:spMkLst>
            <pc:docMk/>
            <pc:sldMk cId="1570246647" sldId="845"/>
            <ac:spMk id="22" creationId="{F2924F42-07F3-4B2D-9ACB-DE6B4A740A46}"/>
          </ac:spMkLst>
        </pc:spChg>
      </pc:sldChg>
      <pc:sldChg chg="add">
        <pc:chgData name="Jodie Walsh2" userId="8f656482-1ee0-4981-a154-9528d7227717" providerId="ADAL" clId="{8C2F40C3-F949-4B78-905F-3D3E1205BF90}" dt="2020-08-19T11:02:03.856" v="63"/>
        <pc:sldMkLst>
          <pc:docMk/>
          <pc:sldMk cId="2633986476" sldId="846"/>
        </pc:sldMkLst>
      </pc:sldChg>
      <pc:sldMasterChg chg="del delSldLayout">
        <pc:chgData name="Jodie Walsh2" userId="8f656482-1ee0-4981-a154-9528d7227717" providerId="ADAL" clId="{8C2F40C3-F949-4B78-905F-3D3E1205BF90}" dt="2020-08-19T11:02:06.259" v="80" actId="2696"/>
        <pc:sldMasterMkLst>
          <pc:docMk/>
          <pc:sldMasterMk cId="2597059895" sldId="2147483668"/>
        </pc:sldMasterMkLst>
        <pc:sldLayoutChg chg="del">
          <pc:chgData name="Jodie Walsh2" userId="8f656482-1ee0-4981-a154-9528d7227717" providerId="ADAL" clId="{8C2F40C3-F949-4B78-905F-3D3E1205BF90}" dt="2020-08-19T11:02:06.123" v="65" actId="2696"/>
          <pc:sldLayoutMkLst>
            <pc:docMk/>
            <pc:sldMasterMk cId="2597059895" sldId="2147483668"/>
            <pc:sldLayoutMk cId="661351346" sldId="2147483669"/>
          </pc:sldLayoutMkLst>
        </pc:sldLayoutChg>
        <pc:sldLayoutChg chg="del">
          <pc:chgData name="Jodie Walsh2" userId="8f656482-1ee0-4981-a154-9528d7227717" providerId="ADAL" clId="{8C2F40C3-F949-4B78-905F-3D3E1205BF90}" dt="2020-08-19T11:02:06.125" v="66" actId="2696"/>
          <pc:sldLayoutMkLst>
            <pc:docMk/>
            <pc:sldMasterMk cId="2597059895" sldId="2147483668"/>
            <pc:sldLayoutMk cId="4044585515" sldId="2147483670"/>
          </pc:sldLayoutMkLst>
        </pc:sldLayoutChg>
        <pc:sldLayoutChg chg="del">
          <pc:chgData name="Jodie Walsh2" userId="8f656482-1ee0-4981-a154-9528d7227717" providerId="ADAL" clId="{8C2F40C3-F949-4B78-905F-3D3E1205BF90}" dt="2020-08-19T11:02:06.126" v="67" actId="2696"/>
          <pc:sldLayoutMkLst>
            <pc:docMk/>
            <pc:sldMasterMk cId="2597059895" sldId="2147483668"/>
            <pc:sldLayoutMk cId="573907740" sldId="2147483671"/>
          </pc:sldLayoutMkLst>
        </pc:sldLayoutChg>
        <pc:sldLayoutChg chg="del">
          <pc:chgData name="Jodie Walsh2" userId="8f656482-1ee0-4981-a154-9528d7227717" providerId="ADAL" clId="{8C2F40C3-F949-4B78-905F-3D3E1205BF90}" dt="2020-08-19T11:02:06.127" v="68" actId="2696"/>
          <pc:sldLayoutMkLst>
            <pc:docMk/>
            <pc:sldMasterMk cId="2597059895" sldId="2147483668"/>
            <pc:sldLayoutMk cId="575791953" sldId="2147483672"/>
          </pc:sldLayoutMkLst>
        </pc:sldLayoutChg>
        <pc:sldLayoutChg chg="del">
          <pc:chgData name="Jodie Walsh2" userId="8f656482-1ee0-4981-a154-9528d7227717" providerId="ADAL" clId="{8C2F40C3-F949-4B78-905F-3D3E1205BF90}" dt="2020-08-19T11:02:06.129" v="69" actId="2696"/>
          <pc:sldLayoutMkLst>
            <pc:docMk/>
            <pc:sldMasterMk cId="2597059895" sldId="2147483668"/>
            <pc:sldLayoutMk cId="1537571670" sldId="2147483673"/>
          </pc:sldLayoutMkLst>
        </pc:sldLayoutChg>
        <pc:sldLayoutChg chg="del">
          <pc:chgData name="Jodie Walsh2" userId="8f656482-1ee0-4981-a154-9528d7227717" providerId="ADAL" clId="{8C2F40C3-F949-4B78-905F-3D3E1205BF90}" dt="2020-08-19T11:02:06.131" v="70" actId="2696"/>
          <pc:sldLayoutMkLst>
            <pc:docMk/>
            <pc:sldMasterMk cId="2597059895" sldId="2147483668"/>
            <pc:sldLayoutMk cId="1213261526" sldId="2147483674"/>
          </pc:sldLayoutMkLst>
        </pc:sldLayoutChg>
        <pc:sldLayoutChg chg="del">
          <pc:chgData name="Jodie Walsh2" userId="8f656482-1ee0-4981-a154-9528d7227717" providerId="ADAL" clId="{8C2F40C3-F949-4B78-905F-3D3E1205BF90}" dt="2020-08-19T11:02:06.133" v="71" actId="2696"/>
          <pc:sldLayoutMkLst>
            <pc:docMk/>
            <pc:sldMasterMk cId="2597059895" sldId="2147483668"/>
            <pc:sldLayoutMk cId="819298862" sldId="2147483675"/>
          </pc:sldLayoutMkLst>
        </pc:sldLayoutChg>
        <pc:sldLayoutChg chg="del">
          <pc:chgData name="Jodie Walsh2" userId="8f656482-1ee0-4981-a154-9528d7227717" providerId="ADAL" clId="{8C2F40C3-F949-4B78-905F-3D3E1205BF90}" dt="2020-08-19T11:02:06.162" v="72" actId="2696"/>
          <pc:sldLayoutMkLst>
            <pc:docMk/>
            <pc:sldMasterMk cId="2597059895" sldId="2147483668"/>
            <pc:sldLayoutMk cId="2513608590" sldId="2147483676"/>
          </pc:sldLayoutMkLst>
        </pc:sldLayoutChg>
        <pc:sldLayoutChg chg="del">
          <pc:chgData name="Jodie Walsh2" userId="8f656482-1ee0-4981-a154-9528d7227717" providerId="ADAL" clId="{8C2F40C3-F949-4B78-905F-3D3E1205BF90}" dt="2020-08-19T11:02:06.182" v="73" actId="2696"/>
          <pc:sldLayoutMkLst>
            <pc:docMk/>
            <pc:sldMasterMk cId="2597059895" sldId="2147483668"/>
            <pc:sldLayoutMk cId="4202733505" sldId="2147483677"/>
          </pc:sldLayoutMkLst>
        </pc:sldLayoutChg>
        <pc:sldLayoutChg chg="del">
          <pc:chgData name="Jodie Walsh2" userId="8f656482-1ee0-4981-a154-9528d7227717" providerId="ADAL" clId="{8C2F40C3-F949-4B78-905F-3D3E1205BF90}" dt="2020-08-19T11:02:06.207" v="74" actId="2696"/>
          <pc:sldLayoutMkLst>
            <pc:docMk/>
            <pc:sldMasterMk cId="2597059895" sldId="2147483668"/>
            <pc:sldLayoutMk cId="947900047" sldId="2147483678"/>
          </pc:sldLayoutMkLst>
        </pc:sldLayoutChg>
        <pc:sldLayoutChg chg="del">
          <pc:chgData name="Jodie Walsh2" userId="8f656482-1ee0-4981-a154-9528d7227717" providerId="ADAL" clId="{8C2F40C3-F949-4B78-905F-3D3E1205BF90}" dt="2020-08-19T11:02:06.227" v="75" actId="2696"/>
          <pc:sldLayoutMkLst>
            <pc:docMk/>
            <pc:sldMasterMk cId="2597059895" sldId="2147483668"/>
            <pc:sldLayoutMk cId="4084583419" sldId="2147483679"/>
          </pc:sldLayoutMkLst>
        </pc:sldLayoutChg>
        <pc:sldLayoutChg chg="del">
          <pc:chgData name="Jodie Walsh2" userId="8f656482-1ee0-4981-a154-9528d7227717" providerId="ADAL" clId="{8C2F40C3-F949-4B78-905F-3D3E1205BF90}" dt="2020-08-19T11:02:06.229" v="76" actId="2696"/>
          <pc:sldLayoutMkLst>
            <pc:docMk/>
            <pc:sldMasterMk cId="2597059895" sldId="2147483668"/>
            <pc:sldLayoutMk cId="1877610091" sldId="2147483680"/>
          </pc:sldLayoutMkLst>
        </pc:sldLayoutChg>
        <pc:sldLayoutChg chg="del">
          <pc:chgData name="Jodie Walsh2" userId="8f656482-1ee0-4981-a154-9528d7227717" providerId="ADAL" clId="{8C2F40C3-F949-4B78-905F-3D3E1205BF90}" dt="2020-08-19T11:02:06.248" v="77" actId="2696"/>
          <pc:sldLayoutMkLst>
            <pc:docMk/>
            <pc:sldMasterMk cId="2597059895" sldId="2147483668"/>
            <pc:sldLayoutMk cId="3720807957" sldId="2147483681"/>
          </pc:sldLayoutMkLst>
        </pc:sldLayoutChg>
        <pc:sldLayoutChg chg="del">
          <pc:chgData name="Jodie Walsh2" userId="8f656482-1ee0-4981-a154-9528d7227717" providerId="ADAL" clId="{8C2F40C3-F949-4B78-905F-3D3E1205BF90}" dt="2020-08-19T11:02:06.249" v="78" actId="2696"/>
          <pc:sldLayoutMkLst>
            <pc:docMk/>
            <pc:sldMasterMk cId="2597059895" sldId="2147483668"/>
            <pc:sldLayoutMk cId="2466388322" sldId="2147483682"/>
          </pc:sldLayoutMkLst>
        </pc:sldLayoutChg>
        <pc:sldLayoutChg chg="del">
          <pc:chgData name="Jodie Walsh2" userId="8f656482-1ee0-4981-a154-9528d7227717" providerId="ADAL" clId="{8C2F40C3-F949-4B78-905F-3D3E1205BF90}" dt="2020-08-19T11:02:06.253" v="79" actId="2696"/>
          <pc:sldLayoutMkLst>
            <pc:docMk/>
            <pc:sldMasterMk cId="2597059895" sldId="2147483668"/>
            <pc:sldLayoutMk cId="695436421" sldId="2147483683"/>
          </pc:sldLayoutMkLst>
        </pc:sldLayoutChg>
      </pc:sldMasterChg>
    </pc:docChg>
  </pc:docChgLst>
  <pc:docChgLst>
    <pc:chgData name="Justine Wilson" userId="S::justine.wilson@sja.org.uk::cd635167-bbd3-4a7f-9fa7-49f7026615ce" providerId="AD" clId="Web-{2E49523F-1C40-4831-B487-90A6A7357262}"/>
    <pc:docChg chg="modSld">
      <pc:chgData name="Justine Wilson" userId="S::justine.wilson@sja.org.uk::cd635167-bbd3-4a7f-9fa7-49f7026615ce" providerId="AD" clId="Web-{2E49523F-1C40-4831-B487-90A6A7357262}" dt="2020-08-19T10:28:27.987" v="0" actId="14100"/>
      <pc:docMkLst>
        <pc:docMk/>
      </pc:docMkLst>
      <pc:sldChg chg="modSp">
        <pc:chgData name="Justine Wilson" userId="S::justine.wilson@sja.org.uk::cd635167-bbd3-4a7f-9fa7-49f7026615ce" providerId="AD" clId="Web-{2E49523F-1C40-4831-B487-90A6A7357262}" dt="2020-08-19T10:28:27.987" v="0" actId="14100"/>
        <pc:sldMkLst>
          <pc:docMk/>
          <pc:sldMk cId="1570246647" sldId="845"/>
        </pc:sldMkLst>
        <pc:spChg chg="mod">
          <ac:chgData name="Justine Wilson" userId="S::justine.wilson@sja.org.uk::cd635167-bbd3-4a7f-9fa7-49f7026615ce" providerId="AD" clId="Web-{2E49523F-1C40-4831-B487-90A6A7357262}" dt="2020-08-19T10:28:27.987" v="0" actId="14100"/>
          <ac:spMkLst>
            <pc:docMk/>
            <pc:sldMk cId="1570246647" sldId="845"/>
            <ac:spMk id="16" creationId="{8DDEF64D-399F-462B-A762-EB58C142E412}"/>
          </ac:spMkLst>
        </pc:spChg>
      </pc:sldChg>
    </pc:docChg>
  </pc:docChgLst>
  <pc:docChgLst>
    <pc:chgData name="Sam Garnham" userId="ba4a3023-469b-47da-9b56-135bbb92583d" providerId="ADAL" clId="{9D555587-994B-4841-BBED-AA00C8F83B69}"/>
    <pc:docChg chg="custSel addSld delSld modSld">
      <pc:chgData name="Sam Garnham" userId="ba4a3023-469b-47da-9b56-135bbb92583d" providerId="ADAL" clId="{9D555587-994B-4841-BBED-AA00C8F83B69}" dt="2020-03-19T14:38:00.122" v="4" actId="2696"/>
      <pc:docMkLst>
        <pc:docMk/>
      </pc:docMkLst>
      <pc:sldChg chg="del">
        <pc:chgData name="Sam Garnham" userId="ba4a3023-469b-47da-9b56-135bbb92583d" providerId="ADAL" clId="{9D555587-994B-4841-BBED-AA00C8F83B69}" dt="2020-03-17T12:19:50.762" v="0" actId="2696"/>
        <pc:sldMkLst>
          <pc:docMk/>
          <pc:sldMk cId="3507383715" sldId="398"/>
        </pc:sldMkLst>
      </pc:sldChg>
      <pc:sldChg chg="del">
        <pc:chgData name="Sam Garnham" userId="ba4a3023-469b-47da-9b56-135bbb92583d" providerId="ADAL" clId="{9D555587-994B-4841-BBED-AA00C8F83B69}" dt="2020-03-19T14:38:00.122" v="3" actId="2696"/>
        <pc:sldMkLst>
          <pc:docMk/>
          <pc:sldMk cId="3166087506" sldId="755"/>
        </pc:sldMkLst>
      </pc:sldChg>
      <pc:sldChg chg="modSp add">
        <pc:chgData name="Sam Garnham" userId="ba4a3023-469b-47da-9b56-135bbb92583d" providerId="ADAL" clId="{9D555587-994B-4841-BBED-AA00C8F83B69}" dt="2020-03-19T14:37:55.955" v="2" actId="27636"/>
        <pc:sldMkLst>
          <pc:docMk/>
          <pc:sldMk cId="1570246647" sldId="845"/>
        </pc:sldMkLst>
        <pc:spChg chg="mod">
          <ac:chgData name="Sam Garnham" userId="ba4a3023-469b-47da-9b56-135bbb92583d" providerId="ADAL" clId="{9D555587-994B-4841-BBED-AA00C8F83B69}" dt="2020-03-19T14:37:55.955" v="2" actId="27636"/>
          <ac:spMkLst>
            <pc:docMk/>
            <pc:sldMk cId="1570246647" sldId="845"/>
            <ac:spMk id="22" creationId="{F2924F42-07F3-4B2D-9ACB-DE6B4A740A46}"/>
          </ac:spMkLst>
        </pc:spChg>
      </pc:sldChg>
      <pc:sldMasterChg chg="delSldLayout">
        <pc:chgData name="Sam Garnham" userId="ba4a3023-469b-47da-9b56-135bbb92583d" providerId="ADAL" clId="{9D555587-994B-4841-BBED-AA00C8F83B69}" dt="2020-03-19T14:38:00.122" v="4" actId="2696"/>
        <pc:sldMasterMkLst>
          <pc:docMk/>
          <pc:sldMasterMk cId="342227967" sldId="2147483648"/>
        </pc:sldMasterMkLst>
        <pc:sldLayoutChg chg="del">
          <pc:chgData name="Sam Garnham" userId="ba4a3023-469b-47da-9b56-135bbb92583d" providerId="ADAL" clId="{9D555587-994B-4841-BBED-AA00C8F83B69}" dt="2020-03-19T14:38:00.122" v="4" actId="2696"/>
          <pc:sldLayoutMkLst>
            <pc:docMk/>
            <pc:sldMasterMk cId="342227967" sldId="2147483648"/>
            <pc:sldLayoutMk cId="1223258634" sldId="2147483684"/>
          </pc:sldLayoutMkLst>
        </pc:sldLayoutChg>
      </pc:sldMasterChg>
    </pc:docChg>
  </pc:docChgLst>
  <pc:docChgLst>
    <pc:chgData name="Jodie Walsh2" userId="S::jodie.walsh2@sja.org.uk::8f656482-1ee0-4981-a154-9528d7227717" providerId="AD" clId="Web-{FA60A154-12E7-A02D-2C52-16C10113CC32}"/>
    <pc:docChg chg="modSld">
      <pc:chgData name="Jodie Walsh2" userId="S::jodie.walsh2@sja.org.uk::8f656482-1ee0-4981-a154-9528d7227717" providerId="AD" clId="Web-{FA60A154-12E7-A02D-2C52-16C10113CC32}" dt="2020-02-10T11:39:14.718" v="0"/>
      <pc:docMkLst>
        <pc:docMk/>
      </pc:docMkLst>
      <pc:sldChg chg="modNotes">
        <pc:chgData name="Jodie Walsh2" userId="S::jodie.walsh2@sja.org.uk::8f656482-1ee0-4981-a154-9528d7227717" providerId="AD" clId="Web-{FA60A154-12E7-A02D-2C52-16C10113CC32}" dt="2020-02-10T11:39:14.718" v="0"/>
        <pc:sldMkLst>
          <pc:docMk/>
          <pc:sldMk cId="281358155" sldId="656"/>
        </pc:sldMkLst>
      </pc:sldChg>
    </pc:docChg>
  </pc:docChgLst>
  <pc:docChgLst>
    <pc:chgData name="Sam Garnham" userId="ba4a3023-469b-47da-9b56-135bbb92583d" providerId="ADAL" clId="{3BB4E455-070A-46EE-A35C-D4DD54248266}"/>
    <pc:docChg chg="custSel modSld">
      <pc:chgData name="Sam Garnham" userId="ba4a3023-469b-47da-9b56-135bbb92583d" providerId="ADAL" clId="{3BB4E455-070A-46EE-A35C-D4DD54248266}" dt="2020-03-06T10:36:11.752" v="0" actId="27636"/>
      <pc:docMkLst>
        <pc:docMk/>
      </pc:docMkLst>
      <pc:sldChg chg="modSp">
        <pc:chgData name="Sam Garnham" userId="ba4a3023-469b-47da-9b56-135bbb92583d" providerId="ADAL" clId="{3BB4E455-070A-46EE-A35C-D4DD54248266}" dt="2020-03-06T10:36:11.752" v="0" actId="27636"/>
        <pc:sldMkLst>
          <pc:docMk/>
          <pc:sldMk cId="3166087506" sldId="755"/>
        </pc:sldMkLst>
        <pc:spChg chg="mod">
          <ac:chgData name="Sam Garnham" userId="ba4a3023-469b-47da-9b56-135bbb92583d" providerId="ADAL" clId="{3BB4E455-070A-46EE-A35C-D4DD54248266}" dt="2020-03-06T10:36:11.752" v="0" actId="27636"/>
          <ac:spMkLst>
            <pc:docMk/>
            <pc:sldMk cId="3166087506" sldId="755"/>
            <ac:spMk id="22" creationId="{F2924F42-07F3-4B2D-9ACB-DE6B4A740A4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Blood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6C-4526-BFB0-4B83C0440BB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6C-4526-BFB0-4B83C0440BB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6C-4526-BFB0-4B83C0440BB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E6C-4526-BFB0-4B83C0440BBF}"/>
              </c:ext>
            </c:extLst>
          </c:dPt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44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6C-4526-BFB0-4B83C0440B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26T13:08:37.911" idx="25">
    <p:pos x="10" y="10"/>
    <p:text>I haven't seen any instructions on 'how to make blood'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846B6-084C-4935-A06D-FAEC1EF33182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3490F-72A2-4B89-9ACA-84EE231684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482F6-ED0E-4BED-A21E-1F635A7CCD86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0C943-89BF-4FF3-9CC5-52B2ED0101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72207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44413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16620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88826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61033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33239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05446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77652" algn="l" defTabSz="74441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4175" y="509588"/>
            <a:ext cx="407828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D5CF2-3FC3-47F3-B48F-ADC86FC92C3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952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4175" y="509588"/>
            <a:ext cx="407828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 cards are available which the teacher can use to make the practical activity relevant in a certain context for students.</a:t>
            </a:r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1D5CF2-3FC3-47F3-B48F-ADC86FC92C3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931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 cards are available which the teacher can use to make the practical activity relevant in a certain context for students.</a:t>
            </a:r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92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 cards are available which the teacher can use to make the practical activity relevant in a certain context for students.</a:t>
            </a:r>
            <a:endParaRPr lang="en-GB" sz="10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291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739775"/>
            <a:ext cx="5926137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Times"/>
              </a:rPr>
              <a:t>Opportunity to discuss common casualty care skills which are necessary in all first aid situations.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1D5CF2-3FC3-47F3-B48F-ADC86FC92C3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988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698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Activity - you can make a stethoscope and listen to your heart</a:t>
            </a:r>
          </a:p>
          <a:p>
            <a:r>
              <a:rPr lang="en-US">
                <a:latin typeface="Calibri"/>
                <a:cs typeface="Calibri"/>
              </a:rPr>
              <a:t>what happens after a period of exercise? </a:t>
            </a:r>
          </a:p>
          <a:p>
            <a:r>
              <a:rPr lang="en-US">
                <a:latin typeface="Calibri"/>
                <a:cs typeface="Calibri"/>
              </a:rPr>
              <a:t>Time this and record your findings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88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Teacher should refer to ground rules for the session at this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097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A: Heart</a:t>
            </a:r>
          </a:p>
          <a:p>
            <a:r>
              <a:rPr lang="en-GB" dirty="0">
                <a:cs typeface="Arial"/>
              </a:rPr>
              <a:t>Optional activity A5 </a:t>
            </a:r>
            <a:r>
              <a:rPr lang="en-GB" dirty="0" err="1">
                <a:cs typeface="Arial"/>
              </a:rPr>
              <a:t>lLets</a:t>
            </a:r>
            <a:r>
              <a:rPr lang="en-GB" dirty="0">
                <a:cs typeface="Arial"/>
              </a:rPr>
              <a:t> make blood can link here </a:t>
            </a:r>
          </a:p>
          <a:p>
            <a:endParaRPr lang="en-GB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399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 note is the colour of the blood flow.</a:t>
            </a:r>
          </a:p>
          <a:p>
            <a:r>
              <a:rPr lang="en-GB"/>
              <a:t>Red arrow shows flow of blood that is rich in oxygen travelling FROM the heart. </a:t>
            </a:r>
          </a:p>
          <a:p>
            <a:r>
              <a:rPr lang="en-GB"/>
              <a:t>Blue arrow shows the path of blood that is travelling back to the lungs to be re oxygenated. </a:t>
            </a:r>
          </a:p>
          <a:p>
            <a:r>
              <a:rPr lang="en-GB"/>
              <a:t>It is a closed complex system. Any interruption to this (e.g. blood loss - injury) causes issues as organs may not then receive the oxygen they need to survive and keep our body functioning as it should.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113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cs typeface="Times"/>
              </a:rPr>
              <a:t>Write answers onto white board ready for next slide to compare.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69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334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PLEASE CHECK******STUDENTS DO NOT MIND THE SIGHT OF BLOOD*******before playing this video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51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Answers to point 2 on the next page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616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Times"/>
              </a:rPr>
              <a:t>Check answers to confirm learning from video and session content </a:t>
            </a:r>
          </a:p>
          <a:p>
            <a:r>
              <a:rPr lang="en-GB">
                <a:cs typeface="Times"/>
              </a:rPr>
              <a:t>Key learning points are reassure, immobilise, pressure, be alert for shock, positioning and call for help.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0C943-89BF-4FF3-9CC5-52B2ED01013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42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 &amp; subject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566C60-6C34-4596-98B7-F2465D9F23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799" y="207963"/>
            <a:ext cx="8508411" cy="50577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D9E706-3D6E-4B8D-82F2-37B52804EC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7435" y="5265779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Bleeding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491629" y="1029941"/>
            <a:ext cx="2979330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D859F5-06F4-4AE1-A647-FEA79B07EB90}"/>
              </a:ext>
            </a:extLst>
          </p:cNvPr>
          <p:cNvGrpSpPr/>
          <p:nvPr userDrawn="1"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923F48A9-913C-48C5-BD1C-E7584B578CCF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14" name="Picture 13" descr="SJA logo on angled slice.psd">
              <a:extLst>
                <a:ext uri="{FF2B5EF4-FFF2-40B4-BE49-F238E27FC236}">
                  <a16:creationId xmlns:a16="http://schemas.microsoft.com/office/drawing/2014/main" id="{ED1874F0-255D-4745-8C32-66E1AD2E60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381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s and sympt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1365174"/>
            <a:ext cx="4072215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Subject name 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9" y="1927327"/>
            <a:ext cx="4072215" cy="2909551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BBB8CC-C46E-4781-B416-BA04D21531DB}"/>
              </a:ext>
            </a:extLst>
          </p:cNvPr>
          <p:cNvSpPr>
            <a:spLocks noGrp="1" noChangeAspect="1"/>
          </p:cNvSpPr>
          <p:nvPr>
            <p:ph idx="14" hasCustomPrompt="1"/>
          </p:nvPr>
        </p:nvSpPr>
        <p:spPr>
          <a:xfrm>
            <a:off x="4941885" y="1365174"/>
            <a:ext cx="3369608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8D8E8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What to look for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3852CBF-8D19-4B6E-BF08-B5686BB2B5E4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41886" y="1927327"/>
            <a:ext cx="3369608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The key things to look for: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D62916-AA12-4388-BC96-5140E6820C2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4955858" y="2926908"/>
            <a:ext cx="3369413" cy="1835936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>
            <a:lvl1pPr marL="372207" indent="-372207">
              <a:buClr>
                <a:srgbClr val="007A53"/>
              </a:buClr>
              <a:buFont typeface="+mj-lt"/>
              <a:buAutoNum type="arabicPeriod"/>
              <a:defRPr lang="en-US" sz="1300" b="1" kern="1200" dirty="0" smtClean="0">
                <a:solidFill>
                  <a:schemeClr val="tx1"/>
                </a:solidFill>
                <a:latin typeface="+mn-lt"/>
                <a:ea typeface="+mn-ea"/>
                <a:cs typeface="Arial (heading)"/>
              </a:defRPr>
            </a:lvl1pPr>
          </a:lstStyle>
          <a:p>
            <a:pPr lvl="0"/>
            <a:r>
              <a:rPr lang="en-US"/>
              <a:t>Type what to look for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87B9CC-E881-4B22-8933-57C8AAE1A496}"/>
              </a:ext>
            </a:extLst>
          </p:cNvPr>
          <p:cNvSpPr>
            <a:spLocks noGrp="1" noChangeAspect="1"/>
          </p:cNvSpPr>
          <p:nvPr>
            <p:ph idx="17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60310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Activit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6" y="1365174"/>
            <a:ext cx="7984000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Types of X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6" y="1927325"/>
            <a:ext cx="7984000" cy="454096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Which pictures show X?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46F7402E-F357-49DE-8D00-942661D6AEF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48112" y="2461326"/>
            <a:ext cx="2401098" cy="1324383"/>
            <a:chOff x="488" y="3043"/>
            <a:chExt cx="1768" cy="1104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F1834651-9F5A-4579-9288-48F41E1C5BD8}"/>
                </a:ext>
              </a:extLst>
            </p:cNvPr>
            <p:cNvSpPr>
              <a:spLocks noChangeAspect="1" noTextEdit="1"/>
            </p:cNvSpPr>
            <p:nvPr userDrawn="1"/>
          </p:nvSpPr>
          <p:spPr bwMode="auto">
            <a:xfrm>
              <a:off x="488" y="3043"/>
              <a:ext cx="1768" cy="1104"/>
            </a:xfrm>
            <a:prstGeom prst="rect">
              <a:avLst/>
            </a:prstGeom>
            <a:noFill/>
            <a:ln w="28575" cap="flat" cmpd="sng" algn="ctr">
              <a:solidFill>
                <a:srgbClr val="007A5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AutoShape 3">
            <a:extLst>
              <a:ext uri="{FF2B5EF4-FFF2-40B4-BE49-F238E27FC236}">
                <a16:creationId xmlns:a16="http://schemas.microsoft.com/office/drawing/2014/main" id="{AD0204EA-B1E8-4BB3-A8C8-F8C7797BAC7B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3409132" y="2459441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FFE2403E-29E9-4759-B844-59397F7B4865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748112" y="3878039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14F5710B-F108-4DC4-97D9-99229382E170}"/>
              </a:ext>
            </a:extLst>
          </p:cNvPr>
          <p:cNvSpPr>
            <a:spLocks noChangeAspect="1" noTextEdit="1"/>
          </p:cNvSpPr>
          <p:nvPr userDrawn="1"/>
        </p:nvSpPr>
        <p:spPr bwMode="auto">
          <a:xfrm>
            <a:off x="3409132" y="3878039"/>
            <a:ext cx="2401098" cy="1324383"/>
          </a:xfrm>
          <a:prstGeom prst="rect">
            <a:avLst/>
          </a:prstGeom>
          <a:noFill/>
          <a:ln w="28575" cap="flat" cmpd="sng" algn="ctr">
            <a:solidFill>
              <a:srgbClr val="007A53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441" tIns="37221" rIns="74441" bIns="37221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E739053F-35CF-46ED-B899-5DA9AC699BB3}"/>
              </a:ext>
            </a:extLst>
          </p:cNvPr>
          <p:cNvSpPr>
            <a:spLocks noGrp="1" noChangeAspect="1"/>
          </p:cNvSpPr>
          <p:nvPr>
            <p:ph idx="14" hasCustomPrompt="1"/>
          </p:nvPr>
        </p:nvSpPr>
        <p:spPr>
          <a:xfrm>
            <a:off x="6070152" y="2459441"/>
            <a:ext cx="2576594" cy="2229369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1300" b="1" i="0" baseline="0">
                <a:solidFill>
                  <a:srgbClr val="007A53"/>
                </a:solidFill>
              </a:defRPr>
            </a:lvl1pPr>
          </a:lstStyle>
          <a:p>
            <a:pPr lvl="0"/>
            <a:r>
              <a:rPr lang="en-US"/>
              <a:t>Important notes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FEC7486-7440-4E90-9214-9A44C73CDC7A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E7CD24D-02DE-4476-BB5F-49833B084EE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47713" y="2459038"/>
            <a:ext cx="2401887" cy="132556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5FF58FC1-7288-49F1-B149-304A82F7B569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453803" y="2475636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FB8B47B0-D796-4282-B048-F16CF0A6E8F7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47713" y="3862217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2A44C82F-5FA0-449A-8C29-FFDA5ED6AD31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3408932" y="3897867"/>
            <a:ext cx="2356428" cy="13081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18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4" y="877095"/>
            <a:ext cx="3990975" cy="3901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877095"/>
            <a:ext cx="3992562" cy="3901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266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1" y="285942"/>
            <a:ext cx="8208962" cy="583884"/>
          </a:xfrm>
          <a:prstGeom prst="rect">
            <a:avLst/>
          </a:prstGeom>
          <a:solidFill>
            <a:srgbClr val="009F4D"/>
          </a:solidFill>
        </p:spPr>
        <p:txBody>
          <a:bodyPr lIns="104287" tIns="52144" rIns="104287" bIns="52144"/>
          <a:lstStyle>
            <a:lvl1pPr>
              <a:defRPr sz="3325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9581E67-02D2-4794-A089-7239F863A1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1290" y="5251924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686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1" y="285942"/>
            <a:ext cx="8208962" cy="583884"/>
          </a:xfrm>
          <a:prstGeom prst="rect">
            <a:avLst/>
          </a:prstGeom>
          <a:solidFill>
            <a:srgbClr val="009F4D"/>
          </a:solidFill>
        </p:spPr>
        <p:txBody>
          <a:bodyPr lIns="104287" tIns="52144" rIns="104287" bIns="52144"/>
          <a:lstStyle>
            <a:lvl1pPr>
              <a:defRPr sz="3325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89" y="1064926"/>
            <a:ext cx="8208963" cy="3713451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2721">
                <a:solidFill>
                  <a:srgbClr val="009F4D"/>
                </a:solidFill>
              </a:defRPr>
            </a:lvl1pPr>
            <a:lvl2pPr marL="345506" indent="-345506">
              <a:defRPr lang="en-GB" sz="2116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45506" indent="-345506">
              <a:defRPr sz="2116">
                <a:solidFill>
                  <a:schemeClr val="tx1"/>
                </a:solidFill>
              </a:defRPr>
            </a:lvl3pPr>
            <a:lvl4pPr marL="345506" indent="-345506">
              <a:defRPr sz="2116">
                <a:solidFill>
                  <a:schemeClr val="tx1"/>
                </a:solidFill>
              </a:defRPr>
            </a:lvl4pPr>
            <a:lvl5pPr marL="345506" indent="-345506">
              <a:defRPr sz="2116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71126" lvl="1" indent="-271126" algn="l" rtl="0" eaLnBrk="0" fontAlgn="base" hangingPunct="0">
              <a:spcBef>
                <a:spcPts val="378"/>
              </a:spcBef>
              <a:spcAft>
                <a:spcPts val="378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Second level</a:t>
            </a:r>
          </a:p>
          <a:p>
            <a:pPr marL="271126" lvl="1" indent="-271126" algn="l" rtl="0" eaLnBrk="0" fontAlgn="base" hangingPunct="0">
              <a:spcBef>
                <a:spcPts val="378"/>
              </a:spcBef>
              <a:spcAft>
                <a:spcPts val="378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Third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D3FB4F0-9550-4697-B0C2-3DC904B5CC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7435" y="5265779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/>
              <a:t>KS2 - Bleeding</a:t>
            </a:r>
          </a:p>
        </p:txBody>
      </p:sp>
    </p:spTree>
    <p:extLst>
      <p:ext uri="{BB962C8B-B14F-4D97-AF65-F5344CB8AC3E}">
        <p14:creationId xmlns:p14="http://schemas.microsoft.com/office/powerpoint/2010/main" val="189007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2" y="285944"/>
            <a:ext cx="8208962" cy="583884"/>
          </a:xfrm>
          <a:prstGeom prst="rect">
            <a:avLst/>
          </a:prstGeom>
          <a:solidFill>
            <a:schemeClr val="tx2"/>
          </a:solidFill>
        </p:spPr>
        <p:txBody>
          <a:bodyPr lIns="104287" tIns="52144" rIns="104287" bIns="52144"/>
          <a:lstStyle>
            <a:lvl1pPr>
              <a:defRPr sz="299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290" y="1064928"/>
            <a:ext cx="8208963" cy="3713451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2448">
                <a:solidFill>
                  <a:srgbClr val="009F4D"/>
                </a:solidFill>
              </a:defRPr>
            </a:lvl1pPr>
            <a:lvl2pPr marL="310943" indent="-310943">
              <a:defRPr lang="en-GB" sz="1905" kern="1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  <a:cs typeface="+mn-cs"/>
              </a:defRPr>
            </a:lvl2pPr>
            <a:lvl3pPr marL="310943" indent="-310943">
              <a:defRPr sz="1905">
                <a:solidFill>
                  <a:schemeClr val="tx1"/>
                </a:solidFill>
              </a:defRPr>
            </a:lvl3pPr>
            <a:lvl4pPr marL="310943" indent="-310943">
              <a:defRPr sz="1905">
                <a:solidFill>
                  <a:schemeClr val="tx1"/>
                </a:solidFill>
              </a:defRPr>
            </a:lvl4pPr>
            <a:lvl5pPr marL="310943" indent="-310943">
              <a:defRPr sz="1905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44004" lvl="1" indent="-244004" algn="l" rtl="0" eaLnBrk="0" fontAlgn="base" hangingPunct="0">
              <a:spcBef>
                <a:spcPts val="340"/>
              </a:spcBef>
              <a:spcAft>
                <a:spcPts val="340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Second level</a:t>
            </a:r>
          </a:p>
          <a:p>
            <a:pPr marL="244004" lvl="1" indent="-244004" algn="l" rtl="0" eaLnBrk="0" fontAlgn="base" hangingPunct="0">
              <a:spcBef>
                <a:spcPts val="340"/>
              </a:spcBef>
              <a:spcAft>
                <a:spcPts val="340"/>
              </a:spcAft>
              <a:buClr>
                <a:srgbClr val="009F4D"/>
              </a:buClr>
              <a:buFont typeface="Wingdings 3" panose="05040102010807070707" pitchFamily="18" charset="2"/>
              <a:buChar char=""/>
              <a:defRPr/>
            </a:pPr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839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 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1" y="285944"/>
            <a:ext cx="8208962" cy="583884"/>
          </a:xfrm>
          <a:prstGeom prst="rect">
            <a:avLst/>
          </a:prstGeom>
          <a:solidFill>
            <a:srgbClr val="009F4D"/>
          </a:solidFill>
        </p:spPr>
        <p:txBody>
          <a:bodyPr lIns="104287" tIns="52144" rIns="104287" bIns="52144">
            <a:normAutofit/>
          </a:bodyPr>
          <a:lstStyle>
            <a:lvl1pPr>
              <a:defRPr sz="277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SJA WPT Training PPT background.jpg">
            <a:extLst>
              <a:ext uri="{FF2B5EF4-FFF2-40B4-BE49-F238E27FC236}">
                <a16:creationId xmlns:a16="http://schemas.microsoft.com/office/drawing/2014/main" id="{28709274-2200-4838-BCCC-0A972DDC4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6"/>
          <a:stretch/>
        </p:blipFill>
        <p:spPr>
          <a:xfrm>
            <a:off x="0" y="5511938"/>
            <a:ext cx="9144000" cy="20306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35468F0-41C2-4983-8957-7E0EDCA1F882}"/>
              </a:ext>
            </a:extLst>
          </p:cNvPr>
          <p:cNvGrpSpPr/>
          <p:nvPr userDrawn="1"/>
        </p:nvGrpSpPr>
        <p:grpSpPr>
          <a:xfrm>
            <a:off x="2438401" y="4075266"/>
            <a:ext cx="6715334" cy="1538203"/>
            <a:chOff x="1842654" y="-1271155"/>
            <a:chExt cx="6715334" cy="1845844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D26CCFE8-0AE8-42E5-B767-AEDEC645F864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6" name="Picture 5" descr="SJA logo on angled slice.psd">
              <a:extLst>
                <a:ext uri="{FF2B5EF4-FFF2-40B4-BE49-F238E27FC236}">
                  <a16:creationId xmlns:a16="http://schemas.microsoft.com/office/drawing/2014/main" id="{D1B7D4CE-281C-451E-AE37-871326FE7D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7206842" y="-66011"/>
              <a:ext cx="1351146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3269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3453ADD-6F89-4E49-A48A-0AF14ACBF5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4799" y="207963"/>
            <a:ext cx="8508411" cy="50577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E360-0609-4BEF-AF7C-C2C0E9A6FBCE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1850855-BE95-4F7A-A1A9-2D5FF72B20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1290" y="5251924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Bleeding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8883C9-736E-4178-A40A-53DFC7A1317C}"/>
              </a:ext>
            </a:extLst>
          </p:cNvPr>
          <p:cNvGrpSpPr/>
          <p:nvPr userDrawn="1"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  <a:noFill/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92E65848-7A44-40E6-B4E0-1FEA493D3BC7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13" name="Picture 12" descr="SJA logo on angled slice.psd">
              <a:extLst>
                <a:ext uri="{FF2B5EF4-FFF2-40B4-BE49-F238E27FC236}">
                  <a16:creationId xmlns:a16="http://schemas.microsoft.com/office/drawing/2014/main" id="{FEC7218D-6FE3-4890-BE9C-C90C43E478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grp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3316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72C41A-9216-4B40-861A-E5A06DD10D6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1551709" y="1947377"/>
            <a:ext cx="6359236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marR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KS2 – Bleeding</a:t>
            </a:r>
          </a:p>
        </p:txBody>
      </p:sp>
    </p:spTree>
    <p:extLst>
      <p:ext uri="{BB962C8B-B14F-4D97-AF65-F5344CB8AC3E}">
        <p14:creationId xmlns:p14="http://schemas.microsoft.com/office/powerpoint/2010/main" val="2299276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Bleeding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648BE5-7FB0-43C3-9796-11EDEC3B12D4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2542100" y="2498523"/>
            <a:ext cx="4246627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71EAB9-84D2-4471-97AE-F407342A10D6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1551709" y="1947377"/>
            <a:ext cx="6359236" cy="551146"/>
          </a:xfrm>
          <a:prstGeom prst="rect">
            <a:avLst/>
          </a:prstGeom>
          <a:solidFill>
            <a:srgbClr val="8D8E8D"/>
          </a:solidFill>
        </p:spPr>
        <p:txBody>
          <a:bodyPr lIns="74441" tIns="37221" rIns="74441" bIns="37221"/>
          <a:lstStyle>
            <a:lvl1pPr marL="0" marR="0" indent="0" algn="ctr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34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 noChangeAspect="1"/>
          </p:cNvSpPr>
          <p:nvPr>
            <p:ph idx="1" hasCustomPrompt="1"/>
          </p:nvPr>
        </p:nvSpPr>
        <p:spPr>
          <a:xfrm>
            <a:off x="662749" y="1365174"/>
            <a:ext cx="7575409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14" name="Content Placeholder 4"/>
          <p:cNvSpPr>
            <a:spLocks noGrp="1" noChangeAspect="1"/>
          </p:cNvSpPr>
          <p:nvPr>
            <p:ph idx="11" hasCustomPrompt="1"/>
          </p:nvPr>
        </p:nvSpPr>
        <p:spPr>
          <a:xfrm>
            <a:off x="662749" y="1927327"/>
            <a:ext cx="7575409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6" name="Content Placeholder 4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2966329"/>
            <a:ext cx="7575409" cy="1813489"/>
          </a:xfrm>
          <a:prstGeom prst="rect">
            <a:avLst/>
          </a:prstGeom>
        </p:spPr>
        <p:txBody>
          <a:bodyPr lIns="74441" tIns="37221" rIns="74441" bIns="37221"/>
          <a:lstStyle>
            <a:lvl1pPr marL="361867" indent="-361867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C77F52-EA64-4F9F-A703-22B619BAB782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Bleeding</a:t>
            </a:r>
          </a:p>
        </p:txBody>
      </p:sp>
    </p:spTree>
    <p:extLst>
      <p:ext uri="{BB962C8B-B14F-4D97-AF65-F5344CB8AC3E}">
        <p14:creationId xmlns:p14="http://schemas.microsoft.com/office/powerpoint/2010/main" val="402665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 poi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 noChangeAspect="1"/>
          </p:cNvSpPr>
          <p:nvPr>
            <p:ph idx="14" hasCustomPrompt="1"/>
          </p:nvPr>
        </p:nvSpPr>
        <p:spPr>
          <a:xfrm>
            <a:off x="526120" y="1263234"/>
            <a:ext cx="7658273" cy="3474614"/>
          </a:xfrm>
          <a:prstGeom prst="rect">
            <a:avLst/>
          </a:prstGeom>
        </p:spPr>
        <p:txBody>
          <a:bodyPr lIns="74441" tIns="37221" rIns="74441" bIns="37221"/>
          <a:lstStyle>
            <a:lvl1pPr marL="361867" indent="-361867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72C41A-9216-4B40-861A-E5A06DD10D6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KS2 – Bleeding</a:t>
            </a:r>
          </a:p>
        </p:txBody>
      </p:sp>
    </p:spTree>
    <p:extLst>
      <p:ext uri="{BB962C8B-B14F-4D97-AF65-F5344CB8AC3E}">
        <p14:creationId xmlns:p14="http://schemas.microsoft.com/office/powerpoint/2010/main" val="20953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1 illustration, bitesize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DB9D070-92E3-4330-A7F1-F9F680CEADD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88461" y="1359524"/>
            <a:ext cx="3528105" cy="3262858"/>
          </a:xfrm>
          <a:prstGeom prst="rect">
            <a:avLst/>
          </a:prstGeom>
          <a:ln w="38100" cmpd="sng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2600"/>
            </a:lvl1pPr>
            <a:lvl2pPr marL="372207" indent="0">
              <a:buNone/>
              <a:defRPr sz="2300"/>
            </a:lvl2pPr>
            <a:lvl3pPr marL="744413" indent="0">
              <a:buNone/>
              <a:defRPr sz="2000"/>
            </a:lvl3pPr>
            <a:lvl4pPr marL="1116620" indent="0">
              <a:buNone/>
              <a:defRPr sz="1600"/>
            </a:lvl4pPr>
            <a:lvl5pPr marL="1488826" indent="0">
              <a:buNone/>
              <a:defRPr sz="1600"/>
            </a:lvl5pPr>
            <a:lvl6pPr marL="1861033" indent="0">
              <a:buNone/>
              <a:defRPr sz="1600"/>
            </a:lvl6pPr>
            <a:lvl7pPr marL="2233239" indent="0">
              <a:buNone/>
              <a:defRPr sz="1600"/>
            </a:lvl7pPr>
            <a:lvl8pPr marL="2605446" indent="0">
              <a:buNone/>
              <a:defRPr sz="1600"/>
            </a:lvl8pPr>
            <a:lvl9pPr marL="297765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1365174"/>
            <a:ext cx="4072215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9" y="1927327"/>
            <a:ext cx="4072215" cy="91967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8" name="Content Placeholder 4"/>
          <p:cNvSpPr>
            <a:spLocks noGrp="1" noChangeAspect="1"/>
          </p:cNvSpPr>
          <p:nvPr>
            <p:ph idx="14" hasCustomPrompt="1"/>
          </p:nvPr>
        </p:nvSpPr>
        <p:spPr>
          <a:xfrm>
            <a:off x="662749" y="2966329"/>
            <a:ext cx="4072215" cy="1656054"/>
          </a:xfrm>
          <a:prstGeom prst="rect">
            <a:avLst/>
          </a:prstGeom>
        </p:spPr>
        <p:txBody>
          <a:bodyPr lIns="74441" tIns="37221" rIns="74441" bIns="37221"/>
          <a:lstStyle>
            <a:lvl1pPr marL="361867" indent="-361867">
              <a:buClr>
                <a:srgbClr val="007A53"/>
              </a:buClr>
              <a:buFont typeface="Lucida Grande"/>
              <a:buChar char="➤"/>
              <a:defRPr sz="1800"/>
            </a:lvl1pPr>
          </a:lstStyle>
          <a:p>
            <a:pPr lvl="0"/>
            <a:r>
              <a:rPr lang="en-US"/>
              <a:t>Type to add bullet points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75017F-F7B9-413F-AB73-69D739DB635C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236142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1 illustration, bitesize text, 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DB9D070-92E3-4330-A7F1-F9F680CEADD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88461" y="1359524"/>
            <a:ext cx="3528105" cy="3262858"/>
          </a:xfrm>
          <a:prstGeom prst="rect">
            <a:avLst/>
          </a:prstGeom>
          <a:ln w="38100" cmpd="sng">
            <a:solidFill>
              <a:srgbClr val="007A53"/>
            </a:solidFill>
          </a:ln>
        </p:spPr>
        <p:txBody>
          <a:bodyPr lIns="74441" tIns="37221" rIns="74441" bIns="37221"/>
          <a:lstStyle>
            <a:lvl1pPr marL="0" indent="0">
              <a:buNone/>
              <a:defRPr sz="2600"/>
            </a:lvl1pPr>
            <a:lvl2pPr marL="372207" indent="0">
              <a:buNone/>
              <a:defRPr sz="2300"/>
            </a:lvl2pPr>
            <a:lvl3pPr marL="744413" indent="0">
              <a:buNone/>
              <a:defRPr sz="2000"/>
            </a:lvl3pPr>
            <a:lvl4pPr marL="1116620" indent="0">
              <a:buNone/>
              <a:defRPr sz="1600"/>
            </a:lvl4pPr>
            <a:lvl5pPr marL="1488826" indent="0">
              <a:buNone/>
              <a:defRPr sz="1600"/>
            </a:lvl5pPr>
            <a:lvl6pPr marL="1861033" indent="0">
              <a:buNone/>
              <a:defRPr sz="1600"/>
            </a:lvl6pPr>
            <a:lvl7pPr marL="2233239" indent="0">
              <a:buNone/>
              <a:defRPr sz="1600"/>
            </a:lvl7pPr>
            <a:lvl8pPr marL="2605446" indent="0">
              <a:buNone/>
              <a:defRPr sz="1600"/>
            </a:lvl8pPr>
            <a:lvl9pPr marL="2977652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2"/>
          <p:cNvSpPr>
            <a:spLocks noGrp="1" noChangeAspect="1"/>
          </p:cNvSpPr>
          <p:nvPr>
            <p:ph idx="12" hasCustomPrompt="1"/>
          </p:nvPr>
        </p:nvSpPr>
        <p:spPr>
          <a:xfrm>
            <a:off x="662749" y="1365174"/>
            <a:ext cx="4072215" cy="482248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2000" b="1">
                <a:solidFill>
                  <a:srgbClr val="009F4D"/>
                </a:solidFill>
                <a:latin typeface="Arial (heading)"/>
                <a:cs typeface="Arial (heading)"/>
              </a:defRPr>
            </a:lvl1pPr>
          </a:lstStyle>
          <a:p>
            <a:r>
              <a:rPr lang="en-US"/>
              <a:t>Type to add heading</a:t>
            </a:r>
          </a:p>
        </p:txBody>
      </p:sp>
      <p:sp>
        <p:nvSpPr>
          <p:cNvPr id="7" name="Content Placeholder 4"/>
          <p:cNvSpPr>
            <a:spLocks noGrp="1" noChangeAspect="1"/>
          </p:cNvSpPr>
          <p:nvPr>
            <p:ph idx="13" hasCustomPrompt="1"/>
          </p:nvPr>
        </p:nvSpPr>
        <p:spPr>
          <a:xfrm>
            <a:off x="662749" y="1927326"/>
            <a:ext cx="4072215" cy="2695055"/>
          </a:xfrm>
          <a:prstGeom prst="rect">
            <a:avLst/>
          </a:prstGeom>
        </p:spPr>
        <p:txBody>
          <a:bodyPr lIns="74441" tIns="37221" rIns="74441" bIns="37221"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/>
              <a:t>Type to add body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75017F-F7B9-413F-AB73-69D739DB635C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37608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atment (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AB529AEC-B140-41B5-99C9-C20BB38DFB18}"/>
              </a:ext>
            </a:extLst>
          </p:cNvPr>
          <p:cNvSpPr>
            <a:spLocks noGrp="1" noChangeAspect="1"/>
          </p:cNvSpPr>
          <p:nvPr>
            <p:ph type="media" sz="quarter" idx="11"/>
          </p:nvPr>
        </p:nvSpPr>
        <p:spPr>
          <a:xfrm>
            <a:off x="1192744" y="1604946"/>
            <a:ext cx="7059629" cy="2714230"/>
          </a:xfrm>
          <a:prstGeom prst="rect">
            <a:avLst/>
          </a:prstGeom>
          <a:ln w="38100">
            <a:solidFill>
              <a:srgbClr val="007A53"/>
            </a:solidFill>
          </a:ln>
        </p:spPr>
        <p:txBody>
          <a:bodyPr lIns="74441" tIns="37221" rIns="74441" bIns="37221"/>
          <a:lstStyle/>
          <a:p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866E2EB-9E5A-48A6-8A93-3E0F209F4C0E}"/>
              </a:ext>
            </a:extLst>
          </p:cNvPr>
          <p:cNvSpPr>
            <a:spLocks noGrp="1" noChangeAspect="1"/>
          </p:cNvSpPr>
          <p:nvPr>
            <p:ph idx="15" hasCustomPrompt="1"/>
          </p:nvPr>
        </p:nvSpPr>
        <p:spPr>
          <a:xfrm>
            <a:off x="491629" y="478795"/>
            <a:ext cx="4072215" cy="551146"/>
          </a:xfrm>
          <a:prstGeom prst="rect">
            <a:avLst/>
          </a:prstGeom>
          <a:solidFill>
            <a:srgbClr val="009F4D"/>
          </a:solidFill>
        </p:spPr>
        <p:txBody>
          <a:bodyPr lIns="74441" tIns="37221" rIns="74441" bIns="37221"/>
          <a:lstStyle>
            <a:lvl1pPr marL="0" marR="0" indent="0" algn="l" defTabSz="74441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744413" rtl="0" eaLnBrk="1" fontAlgn="auto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 </a:t>
            </a:r>
            <a:endParaRPr lang="en-US" sz="2900">
              <a:solidFill>
                <a:srgbClr val="FFFFFF"/>
              </a:solidFill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DF9E748-348C-4856-977E-690C332EE0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6702" y="5232305"/>
            <a:ext cx="1575776" cy="309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Insert subject here </a:t>
            </a:r>
          </a:p>
        </p:txBody>
      </p:sp>
    </p:spTree>
    <p:extLst>
      <p:ext uri="{BB962C8B-B14F-4D97-AF65-F5344CB8AC3E}">
        <p14:creationId xmlns:p14="http://schemas.microsoft.com/office/powerpoint/2010/main" val="343394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JA WPT Training PPT background.jpg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6"/>
          <a:stretch/>
        </p:blipFill>
        <p:spPr>
          <a:xfrm>
            <a:off x="0" y="5471326"/>
            <a:ext cx="9144000" cy="2436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A0DC2E5-E07A-4039-BD24-0A8EFE96CA72}"/>
              </a:ext>
            </a:extLst>
          </p:cNvPr>
          <p:cNvGrpSpPr/>
          <p:nvPr userDrawn="1"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9CD9A38E-3BE2-45AF-8089-DF43E9D5FCD4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6" name="Picture 5" descr="SJA logo on angled slice.psd">
              <a:extLst>
                <a:ext uri="{FF2B5EF4-FFF2-40B4-BE49-F238E27FC236}">
                  <a16:creationId xmlns:a16="http://schemas.microsoft.com/office/drawing/2014/main" id="{2A81C694-6073-4BCA-A9CA-E06023B01E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222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63" r:id="rId3"/>
    <p:sldLayoutId id="2147483662" r:id="rId4"/>
    <p:sldLayoutId id="2147483661" r:id="rId5"/>
    <p:sldLayoutId id="2147483657" r:id="rId6"/>
    <p:sldLayoutId id="2147483655" r:id="rId7"/>
    <p:sldLayoutId id="2147483664" r:id="rId8"/>
    <p:sldLayoutId id="2147483658" r:id="rId9"/>
    <p:sldLayoutId id="2147483659" r:id="rId10"/>
    <p:sldLayoutId id="2147483660" r:id="rId11"/>
    <p:sldLayoutId id="2147483665" r:id="rId12"/>
    <p:sldLayoutId id="2147483666" r:id="rId13"/>
    <p:sldLayoutId id="2147483667" r:id="rId14"/>
    <p:sldLayoutId id="2147483685" r:id="rId15"/>
    <p:sldLayoutId id="214748368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744413" rtl="0" eaLnBrk="1" latinLnBrk="0" hangingPunct="1">
        <a:lnSpc>
          <a:spcPct val="90000"/>
        </a:lnSpc>
        <a:spcBef>
          <a:spcPct val="0"/>
        </a:spcBef>
        <a:buNone/>
        <a:defRPr sz="29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46538" indent="-146538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38118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77529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15647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018" indent="-146040" algn="l" defTabSz="744413" rtl="0" eaLnBrk="1" latinLnBrk="0" hangingPunct="1">
        <a:lnSpc>
          <a:spcPct val="100000"/>
        </a:lnSpc>
        <a:spcBef>
          <a:spcPts val="407"/>
        </a:spcBef>
        <a:spcAft>
          <a:spcPts val="407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47136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19342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91549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63755" indent="-186103" algn="l" defTabSz="744413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2207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4413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6620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8826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1033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3239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5446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7652" algn="l" defTabSz="74441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emf"/><Relationship Id="rId5" Type="http://schemas.openxmlformats.org/officeDocument/2006/relationships/image" Target="../media/image4.emf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ja.org.uk/" TargetMode="External"/><Relationship Id="rId7" Type="http://schemas.openxmlformats.org/officeDocument/2006/relationships/hyperlink" Target="http://www.samaritans.org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ngminds.org.uk/" TargetMode="External"/><Relationship Id="rId5" Type="http://schemas.openxmlformats.org/officeDocument/2006/relationships/hyperlink" Target="http://www.childline.org.uk/" TargetMode="External"/><Relationship Id="rId4" Type="http://schemas.openxmlformats.org/officeDocument/2006/relationships/hyperlink" Target="http://www.asthma.org.uk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1.safelinks.protection.outlook.com/?url=https://youtu.be/yydY4OAE9DU&amp;data=02|01|Beth.Elger@sja.org.uk|8306f0b954af4dea11ec08d7263f4eee|91d037fb47144fe8b08468c083b8193f|1|0|637019925665875230&amp;sdata=fdM2XOMzzV%2BMp1DJ42IUK2pKa7ZjWwsMlPn2qfaiLmU%3D&amp;reserved=0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://youtu.be/kRrkE8A4ceI&amp;data=02|01|Beth.Elger@sja.org.uk|8306f0b954af4dea11ec08d7263f4eee|91d037fb47144fe8b08468c083b8193f|1|0|637019925665885226&amp;sdata=q0dypjzHLZZZq9KNbWVQkJSmBC57NQqE0%2B0xyczykyk%3D&amp;reserved=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B03189A-0609-4C6A-8A24-240391233B60}"/>
              </a:ext>
            </a:extLst>
          </p:cNvPr>
          <p:cNvSpPr txBox="1"/>
          <p:nvPr/>
        </p:nvSpPr>
        <p:spPr>
          <a:xfrm>
            <a:off x="151993" y="1740118"/>
            <a:ext cx="191459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25" b="1" dirty="0">
                <a:latin typeface="Arial" panose="020B0604020202020204" pitchFamily="34" charset="0"/>
                <a:cs typeface="Arial" panose="020B0604020202020204" pitchFamily="34" charset="0"/>
              </a:rPr>
              <a:t>Step 1.</a:t>
            </a: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8DF0C1-9A07-4E08-9B81-1F1CFC85EA14}"/>
              </a:ext>
            </a:extLst>
          </p:cNvPr>
          <p:cNvSpPr txBox="1"/>
          <p:nvPr/>
        </p:nvSpPr>
        <p:spPr>
          <a:xfrm>
            <a:off x="2169687" y="1743837"/>
            <a:ext cx="191459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25" b="1" dirty="0">
                <a:latin typeface="Arial" panose="020B0604020202020204" pitchFamily="34" charset="0"/>
                <a:cs typeface="Arial" panose="020B0604020202020204" pitchFamily="34" charset="0"/>
              </a:rPr>
              <a:t>Step 2.</a:t>
            </a: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F15D8-44E4-49E5-B97F-991D76744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6" t="14800" b="16134"/>
          <a:stretch/>
        </p:blipFill>
        <p:spPr>
          <a:xfrm>
            <a:off x="7679235" y="3303150"/>
            <a:ext cx="1008002" cy="828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7CA2AA-788C-488B-A1C6-78A11F29E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 t="21485" r="8185"/>
          <a:stretch/>
        </p:blipFill>
        <p:spPr>
          <a:xfrm>
            <a:off x="6309347" y="3049732"/>
            <a:ext cx="1141275" cy="11255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0E858F-E178-4C88-B414-90FEA9630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9" t="19578"/>
          <a:stretch/>
        </p:blipFill>
        <p:spPr>
          <a:xfrm>
            <a:off x="7641891" y="1676273"/>
            <a:ext cx="1300125" cy="1254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88E552-A519-4A89-86E1-5FBF68B24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7" t="20230" r="7152"/>
          <a:stretch/>
        </p:blipFill>
        <p:spPr>
          <a:xfrm>
            <a:off x="6238515" y="1708532"/>
            <a:ext cx="1244114" cy="1221881"/>
          </a:xfrm>
          <a:prstGeom prst="rect">
            <a:avLst/>
          </a:prstGeom>
        </p:spPr>
      </p:pic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90D1C3EC-4699-4518-A563-188121775876}"/>
              </a:ext>
            </a:extLst>
          </p:cNvPr>
          <p:cNvSpPr txBox="1">
            <a:spLocks/>
          </p:cNvSpPr>
          <p:nvPr/>
        </p:nvSpPr>
        <p:spPr>
          <a:xfrm>
            <a:off x="146356" y="271570"/>
            <a:ext cx="3083201" cy="564085"/>
          </a:xfrm>
          <a:prstGeom prst="rect">
            <a:avLst/>
          </a:prstGeom>
          <a:solidFill>
            <a:schemeClr val="accent3"/>
          </a:solidFill>
        </p:spPr>
        <p:txBody>
          <a:bodyPr>
            <a:noAutofit/>
          </a:bodyPr>
          <a:lstStyle>
            <a:lvl1pPr marL="391077" indent="-391077" algn="l" rtl="0" eaLnBrk="1" fontAlgn="base" hangingPunct="1">
              <a:spcBef>
                <a:spcPct val="20000"/>
              </a:spcBef>
              <a:spcAft>
                <a:spcPct val="20000"/>
              </a:spcAft>
              <a:defRPr sz="3200" b="1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514194" indent="-30960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2161789" indent="-521437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7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2800912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3440033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+mj-lt"/>
              </a:rPr>
              <a:t>Starter Activity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8DDEF64D-399F-462B-A762-EB58C142E412}"/>
              </a:ext>
            </a:extLst>
          </p:cNvPr>
          <p:cNvSpPr txBox="1">
            <a:spLocks/>
          </p:cNvSpPr>
          <p:nvPr/>
        </p:nvSpPr>
        <p:spPr>
          <a:xfrm>
            <a:off x="146355" y="826716"/>
            <a:ext cx="3334511" cy="494937"/>
          </a:xfrm>
          <a:prstGeom prst="rect">
            <a:avLst/>
          </a:prstGeom>
          <a:solidFill>
            <a:srgbClr val="009F4D"/>
          </a:solidFill>
        </p:spPr>
        <p:txBody>
          <a:bodyPr vert="horz" lIns="55831" tIns="27916" rIns="55831" bIns="27916" rtlCol="0">
            <a:noAutofit/>
          </a:bodyPr>
          <a:lstStyle>
            <a:lvl1pPr marL="0" marR="0" indent="0" algn="l" defTabSz="89329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88"/>
              </a:spcAft>
              <a:buClrTx/>
              <a:buSzTx/>
              <a:buFont typeface="Arial" panose="020B0604020202020204" pitchFamily="34" charset="0"/>
              <a:buNone/>
              <a:tabLst/>
              <a:defRPr lang="en-US" sz="3700" b="1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latin typeface="+mj-lt"/>
              </a:rPr>
              <a:t>Severe Bleeding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C88DF1-724E-432C-B1A9-FE7968C44F33}"/>
              </a:ext>
            </a:extLst>
          </p:cNvPr>
          <p:cNvSpPr txBox="1"/>
          <p:nvPr/>
        </p:nvSpPr>
        <p:spPr>
          <a:xfrm>
            <a:off x="4180453" y="1740118"/>
            <a:ext cx="191459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25" b="1" dirty="0">
                <a:latin typeface="Arial" panose="020B0604020202020204" pitchFamily="34" charset="0"/>
                <a:cs typeface="Arial" panose="020B0604020202020204" pitchFamily="34" charset="0"/>
              </a:rPr>
              <a:t>Step 3.</a:t>
            </a: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BEDE3D-DF08-49F6-B3E1-70ABDE344B35}"/>
              </a:ext>
            </a:extLst>
          </p:cNvPr>
          <p:cNvSpPr txBox="1"/>
          <p:nvPr/>
        </p:nvSpPr>
        <p:spPr>
          <a:xfrm>
            <a:off x="1211863" y="3580978"/>
            <a:ext cx="191459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25" b="1" dirty="0">
                <a:latin typeface="Arial" panose="020B0604020202020204" pitchFamily="34" charset="0"/>
                <a:cs typeface="Arial" panose="020B0604020202020204" pitchFamily="34" charset="0"/>
              </a:rPr>
              <a:t>Step 4.</a:t>
            </a: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B4259A-2A67-4879-8430-C411E218EEA1}"/>
              </a:ext>
            </a:extLst>
          </p:cNvPr>
          <p:cNvSpPr txBox="1"/>
          <p:nvPr/>
        </p:nvSpPr>
        <p:spPr>
          <a:xfrm>
            <a:off x="3229557" y="3584697"/>
            <a:ext cx="191459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125" b="1" dirty="0">
                <a:latin typeface="Arial" panose="020B0604020202020204" pitchFamily="34" charset="0"/>
                <a:cs typeface="Arial" panose="020B0604020202020204" pitchFamily="34" charset="0"/>
              </a:rPr>
              <a:t>Step 5.</a:t>
            </a: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2924F42-07F3-4B2D-9ACB-DE6B4A740A46}"/>
              </a:ext>
            </a:extLst>
          </p:cNvPr>
          <p:cNvSpPr txBox="1">
            <a:spLocks/>
          </p:cNvSpPr>
          <p:nvPr/>
        </p:nvSpPr>
        <p:spPr>
          <a:xfrm>
            <a:off x="151993" y="1457977"/>
            <a:ext cx="5583789" cy="212263"/>
          </a:xfrm>
          <a:prstGeom prst="rect">
            <a:avLst/>
          </a:prstGeom>
          <a:solidFill>
            <a:schemeClr val="accent3"/>
          </a:solidFill>
        </p:spPr>
        <p:txBody>
          <a:bodyPr lIns="91440" tIns="45720" rIns="91440" bIns="45720" anchor="t">
            <a:normAutofit fontScale="85000" lnSpcReduction="20000"/>
          </a:bodyPr>
          <a:lstStyle>
            <a:lvl1pPr marL="391077" indent="-391077" algn="l" rtl="0" eaLnBrk="1" fontAlgn="base" hangingPunct="1">
              <a:spcBef>
                <a:spcPct val="20000"/>
              </a:spcBef>
              <a:spcAft>
                <a:spcPct val="20000"/>
              </a:spcAft>
              <a:defRPr sz="3200" b="1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514194" indent="-30960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2161789" indent="-521437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7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2800912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3440033" indent="-4345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 kern="1200">
                <a:solidFill>
                  <a:srgbClr val="00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86790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1042873" rtl="0" eaLnBrk="1" latinLnBrk="0" hangingPunct="1">
              <a:lnSpc>
                <a:spcPct val="90000"/>
              </a:lnSpc>
              <a:spcBef>
                <a:spcPts val="57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0525" indent="-390525"/>
            <a:r>
              <a:rPr lang="en-GB" sz="1050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Use your current  first aid knowledge to explain what you could do for each of the 5 steps below.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5BA8F8-02F8-4552-81D9-3701D2BECB3D}"/>
              </a:ext>
            </a:extLst>
          </p:cNvPr>
          <p:cNvSpPr txBox="1"/>
          <p:nvPr/>
        </p:nvSpPr>
        <p:spPr>
          <a:xfrm>
            <a:off x="6437916" y="978751"/>
            <a:ext cx="2504100" cy="588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Number the images to show which step they belong to</a:t>
            </a:r>
          </a:p>
          <a:p>
            <a:pPr algn="ctr"/>
            <a:endParaRPr lang="en-GB" sz="1125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80D0A5-5AD7-4E95-87F7-CCF9EC1CAA93}"/>
              </a:ext>
            </a:extLst>
          </p:cNvPr>
          <p:cNvSpPr/>
          <p:nvPr/>
        </p:nvSpPr>
        <p:spPr>
          <a:xfrm>
            <a:off x="8729615" y="2716325"/>
            <a:ext cx="325705" cy="2818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25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C4AC8E-CB27-4E39-B558-96AE08B12FCA}"/>
              </a:ext>
            </a:extLst>
          </p:cNvPr>
          <p:cNvSpPr/>
          <p:nvPr/>
        </p:nvSpPr>
        <p:spPr>
          <a:xfrm>
            <a:off x="7369218" y="3893460"/>
            <a:ext cx="325705" cy="2818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25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B9C279-470B-4A45-872F-BE250BCA73B8}"/>
              </a:ext>
            </a:extLst>
          </p:cNvPr>
          <p:cNvSpPr/>
          <p:nvPr/>
        </p:nvSpPr>
        <p:spPr>
          <a:xfrm>
            <a:off x="7369218" y="2716824"/>
            <a:ext cx="325705" cy="2818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25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12CF8D8-A9F3-4442-92B9-928B8F84D542}"/>
              </a:ext>
            </a:extLst>
          </p:cNvPr>
          <p:cNvSpPr/>
          <p:nvPr/>
        </p:nvSpPr>
        <p:spPr>
          <a:xfrm>
            <a:off x="8729615" y="3893460"/>
            <a:ext cx="325705" cy="2818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25"/>
          </a:p>
        </p:txBody>
      </p:sp>
    </p:spTree>
    <p:extLst>
      <p:ext uri="{BB962C8B-B14F-4D97-AF65-F5344CB8AC3E}">
        <p14:creationId xmlns:p14="http://schemas.microsoft.com/office/powerpoint/2010/main" val="157024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1E5FB5-59F0-468E-A6BF-98AF6E7D1D4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51788"/>
            <a:ext cx="3120010" cy="551146"/>
          </a:xfrm>
        </p:spPr>
        <p:txBody>
          <a:bodyPr/>
          <a:lstStyle/>
          <a:p>
            <a:r>
              <a:rPr lang="en-GB"/>
              <a:t>Activity   A10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96C9D3-2275-4682-9747-6161ED5F81E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1629" y="1005878"/>
            <a:ext cx="2813045" cy="551146"/>
          </a:xfrm>
        </p:spPr>
        <p:txBody>
          <a:bodyPr/>
          <a:lstStyle/>
          <a:p>
            <a:r>
              <a:rPr lang="en-GB"/>
              <a:t>Group work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2A1EC0-0A38-4768-916D-03E1D3C753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90C1F9-11F4-4FA0-8955-96815CA4B9D7}"/>
              </a:ext>
            </a:extLst>
          </p:cNvPr>
          <p:cNvSpPr/>
          <p:nvPr/>
        </p:nvSpPr>
        <p:spPr>
          <a:xfrm>
            <a:off x="498019" y="1748589"/>
            <a:ext cx="5718296" cy="305724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GB" altLang="en-US" sz="1600" b="1">
                <a:latin typeface="+mj-lt"/>
                <a:cs typeface="Arial"/>
              </a:rPr>
              <a:t>Discuss in pairs </a:t>
            </a: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600">
                <a:cs typeface="Times"/>
              </a:rPr>
              <a:t>Describe how it might feel if someone was injured and bleeding</a:t>
            </a:r>
            <a:br>
              <a:rPr lang="en-GB" altLang="en-US" sz="1600">
                <a:latin typeface="+mj-lt"/>
              </a:rPr>
            </a:br>
            <a:endParaRPr lang="en-GB" altLang="en-US" sz="1600">
              <a:latin typeface="+mj-lt"/>
              <a:cs typeface="Arial"/>
            </a:endParaRPr>
          </a:p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altLang="en-US" sz="1600" b="1">
                <a:latin typeface="+mj-lt"/>
              </a:rPr>
              <a:t>QUESTION:</a:t>
            </a:r>
            <a:endParaRPr lang="en-GB" sz="1600" b="1">
              <a:solidFill>
                <a:srgbClr val="190F2F"/>
              </a:solidFill>
              <a:cs typeface="Times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600">
                <a:cs typeface="Times"/>
              </a:rPr>
              <a:t>What should you do straight away if you found someone who is bleeding?</a:t>
            </a:r>
            <a:br>
              <a:rPr lang="en-GB" sz="1600">
                <a:cs typeface="Times"/>
              </a:rPr>
            </a:br>
            <a:endParaRPr lang="en-GB" altLang="en-US" sz="1600">
              <a:latin typeface="+mj-lt"/>
              <a:cs typeface="Arial"/>
            </a:endParaRPr>
          </a:p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altLang="en-US" sz="1600" b="1">
                <a:latin typeface="+mj-lt"/>
              </a:rPr>
              <a:t>QUESTION: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600">
                <a:cs typeface="Times"/>
              </a:rPr>
              <a:t>What could you wear (if it is possible) when dealing with someone who is bleeding? Why</a:t>
            </a:r>
            <a:endParaRPr lang="en-GB" altLang="en-US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C7F42E-1346-462F-9514-5EEFFF782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8019" y="1748590"/>
            <a:ext cx="5718297" cy="3057246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08EB91-86A8-488D-B4A5-C0B3450AF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83193" y="1748589"/>
            <a:ext cx="2411315" cy="1740569"/>
            <a:chOff x="4002506" y="-127130"/>
            <a:chExt cx="4649866" cy="33496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A01937A-4A4A-4CF7-B606-6B2FF92AA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4" r="5210" b="1955"/>
            <a:stretch/>
          </p:blipFill>
          <p:spPr>
            <a:xfrm>
              <a:off x="4002506" y="-127130"/>
              <a:ext cx="4649866" cy="33496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7CC53AA-5CE4-4B99-B5A2-014EA4875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91" b="89922" l="10000" r="95467">
                          <a14:foregroundMark x1="80533" y1="68303" x2="91400" y2="67356"/>
                          <a14:foregroundMark x1="91400" y1="67356" x2="95467" y2="68992"/>
                          <a14:backgroundMark x1="59133" y1="30491" x2="69133" y2="397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77" t="66263" b="10844"/>
            <a:stretch/>
          </p:blipFill>
          <p:spPr>
            <a:xfrm rot="1872977">
              <a:off x="5960680" y="1815353"/>
              <a:ext cx="342490" cy="303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473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1E5FB5-59F0-468E-A6BF-98AF6E7D1D4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795"/>
            <a:ext cx="3104337" cy="551146"/>
          </a:xfrm>
        </p:spPr>
        <p:txBody>
          <a:bodyPr/>
          <a:lstStyle/>
          <a:p>
            <a:r>
              <a:rPr lang="en-GB"/>
              <a:t>Activity   A10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96C9D3-2275-4682-9747-6161ED5F81E2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1629" y="1029941"/>
            <a:ext cx="2131255" cy="551146"/>
          </a:xfrm>
        </p:spPr>
        <p:txBody>
          <a:bodyPr/>
          <a:lstStyle/>
          <a:p>
            <a:r>
              <a:rPr lang="en-GB"/>
              <a:t>Answers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2A1EC0-0A38-4768-916D-03E1D3C753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376E73-5C78-4A06-91ED-3E22F5BD88FE}"/>
              </a:ext>
            </a:extLst>
          </p:cNvPr>
          <p:cNvSpPr txBox="1"/>
          <p:nvPr/>
        </p:nvSpPr>
        <p:spPr>
          <a:xfrm>
            <a:off x="417094" y="1684421"/>
            <a:ext cx="197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/>
              <a:t>Reassure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1EC902-A240-4DFD-8BDB-20C50A2A8429}"/>
              </a:ext>
            </a:extLst>
          </p:cNvPr>
          <p:cNvSpPr txBox="1"/>
          <p:nvPr/>
        </p:nvSpPr>
        <p:spPr>
          <a:xfrm>
            <a:off x="615131" y="4128646"/>
            <a:ext cx="1668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Immobilise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E423C9-2F0C-482C-85D5-9F01CE7321C7}"/>
              </a:ext>
            </a:extLst>
          </p:cNvPr>
          <p:cNvSpPr txBox="1"/>
          <p:nvPr/>
        </p:nvSpPr>
        <p:spPr>
          <a:xfrm>
            <a:off x="4225749" y="3773005"/>
            <a:ext cx="2735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/>
              <a:t>Be alert for </a:t>
            </a:r>
            <a:r>
              <a:rPr lang="en-GB" sz="2400" b="1">
                <a:solidFill>
                  <a:srgbClr val="007A53"/>
                </a:solidFill>
              </a:rPr>
              <a:t>shock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FBF618-618C-4989-BA67-8529B33E8B29}"/>
              </a:ext>
            </a:extLst>
          </p:cNvPr>
          <p:cNvSpPr txBox="1"/>
          <p:nvPr/>
        </p:nvSpPr>
        <p:spPr>
          <a:xfrm>
            <a:off x="1656671" y="2910436"/>
            <a:ext cx="273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/>
              <a:t>Pressure</a:t>
            </a:r>
            <a:endParaRPr lang="en-GB" sz="3200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7A2439-412A-4D73-883C-EECE88E8EC46}"/>
              </a:ext>
            </a:extLst>
          </p:cNvPr>
          <p:cNvSpPr txBox="1"/>
          <p:nvPr/>
        </p:nvSpPr>
        <p:spPr>
          <a:xfrm>
            <a:off x="4314565" y="1807531"/>
            <a:ext cx="273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/>
              <a:t>Positioning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B3738D-1C0E-4FD9-9CA4-AEEE2474D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53573" y="2588009"/>
            <a:ext cx="4090427" cy="1387945"/>
            <a:chOff x="5053573" y="2588009"/>
            <a:chExt cx="4090427" cy="138794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677BC7A-3C45-496B-99F0-644084B9C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5938" l="10000" r="90000">
                          <a14:foregroundMark x1="30521" y1="19531" x2="27500" y2="37188"/>
                          <a14:foregroundMark x1="28854" y1="21875" x2="24792" y2="36406"/>
                          <a14:foregroundMark x1="29479" y1="17813" x2="23958" y2="25625"/>
                          <a14:foregroundMark x1="31042" y1="18281" x2="25104" y2="21875"/>
                          <a14:foregroundMark x1="41771" y1="90156" x2="31354" y2="95938"/>
                          <a14:foregroundMark x1="40417" y1="91094" x2="30312" y2="89844"/>
                          <a14:backgroundMark x1="78229" y1="10000" x2="70313" y2="80313"/>
                          <a14:backgroundMark x1="70521" y1="12031" x2="63125" y2="58125"/>
                          <a14:backgroundMark x1="67292" y1="45000" x2="54688" y2="37969"/>
                          <a14:backgroundMark x1="54688" y1="42031" x2="51146" y2="43750"/>
                          <a14:backgroundMark x1="48646" y1="29688" x2="46979" y2="30156"/>
                          <a14:backgroundMark x1="49479" y1="29375" x2="46979" y2="31875"/>
                          <a14:backgroundMark x1="54063" y1="39219" x2="50000" y2="417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566"/>
            <a:stretch/>
          </p:blipFill>
          <p:spPr>
            <a:xfrm flipH="1">
              <a:off x="7788753" y="2636133"/>
              <a:ext cx="1355247" cy="133982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F07A86-944C-4E97-9F2F-AC4850E0D953}"/>
                </a:ext>
              </a:extLst>
            </p:cNvPr>
            <p:cNvSpPr txBox="1"/>
            <p:nvPr/>
          </p:nvSpPr>
          <p:spPr>
            <a:xfrm>
              <a:off x="5053573" y="2588009"/>
              <a:ext cx="27351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/>
                <a:t>Call for help</a:t>
              </a:r>
              <a:endParaRPr lang="en-GB" sz="2800" b="1">
                <a:solidFill>
                  <a:srgbClr val="007A5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67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AEBBA-781E-46DA-89CE-54A43652EA55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1674055" cy="551146"/>
          </a:xfrm>
        </p:spPr>
        <p:txBody>
          <a:bodyPr/>
          <a:lstStyle/>
          <a:p>
            <a:r>
              <a:rPr lang="en-GB"/>
              <a:t>Shock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C0CA5-BE07-4F33-A1D7-63E1F5F965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1290" y="5251924"/>
            <a:ext cx="1575776" cy="309179"/>
          </a:xfrm>
        </p:spPr>
        <p:txBody>
          <a:bodyPr/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E4CE80-BE88-4CD0-854F-D0947A200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3417" y="1331062"/>
            <a:ext cx="8206298" cy="3146604"/>
            <a:chOff x="588211" y="1184764"/>
            <a:chExt cx="8206298" cy="314660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7ABD31B-045B-4842-AF6C-F08FCB29B4DC}"/>
                </a:ext>
              </a:extLst>
            </p:cNvPr>
            <p:cNvSpPr/>
            <p:nvPr/>
          </p:nvSpPr>
          <p:spPr>
            <a:xfrm>
              <a:off x="588211" y="1184764"/>
              <a:ext cx="4072021" cy="3142612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66B7F2-DE11-4F74-9A31-2EBE287F830D}"/>
                </a:ext>
              </a:extLst>
            </p:cNvPr>
            <p:cNvSpPr/>
            <p:nvPr/>
          </p:nvSpPr>
          <p:spPr>
            <a:xfrm>
              <a:off x="4810720" y="1188756"/>
              <a:ext cx="3983789" cy="3142612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3A214D-DEDB-4724-A46D-25F48F84F28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842804" y="1184764"/>
              <a:ext cx="3951705" cy="3017000"/>
            </a:xfrm>
            <a:prstGeom prst="rect">
              <a:avLst/>
            </a:prstGeom>
            <a:noFill/>
          </p:spPr>
          <p:txBody>
            <a:bodyPr wrap="square" lIns="74441" tIns="37221" rIns="74441" bIns="37221" rtlCol="0">
              <a:spAutoFit/>
            </a:bodyPr>
            <a:lstStyle/>
            <a:p>
              <a:pPr>
                <a:spcAft>
                  <a:spcPts val="488"/>
                </a:spcAft>
                <a:buClr>
                  <a:schemeClr val="tx2"/>
                </a:buClr>
                <a:buSzPct val="100000"/>
              </a:pPr>
              <a:r>
                <a:rPr lang="en-GB" altLang="en-US" sz="1800"/>
                <a:t>Signs and symptoms of someone in shock could be: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GB" altLang="en-US" sz="1800"/>
                <a:t>Rapid, shallow breathing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GB" altLang="en-US" sz="1800"/>
                <a:t>Cold, clammy skin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GB" altLang="en-US" sz="1800"/>
                <a:t>Rapid, weak pulse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GB" altLang="en-US" sz="1800"/>
                <a:t>Dizziness or fainting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GB" altLang="en-US" sz="1800"/>
                <a:t>Weakness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GB" altLang="en-US" sz="1800"/>
                <a:t>Sweating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GB" altLang="en-US" sz="1800"/>
                <a:t>Restlessness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819D45-0C0B-43A7-84A6-48997838113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6232" y="1200806"/>
              <a:ext cx="4159692" cy="2973398"/>
            </a:xfrm>
            <a:prstGeom prst="rect">
              <a:avLst/>
            </a:prstGeom>
            <a:noFill/>
          </p:spPr>
          <p:txBody>
            <a:bodyPr wrap="square" lIns="74441" tIns="37221" rIns="74441" bIns="37221" rtlCol="0">
              <a:spAutoFit/>
            </a:bodyPr>
            <a:lstStyle/>
            <a:p>
              <a:pPr>
                <a:spcAft>
                  <a:spcPts val="488"/>
                </a:spcAft>
                <a:buClr>
                  <a:schemeClr val="tx2"/>
                </a:buClr>
                <a:buSzPct val="100000"/>
              </a:pPr>
              <a:r>
                <a:rPr lang="en-GB" altLang="en-US" sz="1800" b="1"/>
                <a:t>What is shock?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GB" altLang="en-US" sz="1800"/>
                <a:t>Shock is a life-threatening medical condition which is caused by a lack of blood supply to the major organs in the body.</a:t>
              </a:r>
            </a:p>
            <a:p>
              <a:pPr marL="365745" indent="-365745">
                <a:spcAft>
                  <a:spcPts val="488"/>
                </a:spcAft>
                <a:buClr>
                  <a:schemeClr val="tx2"/>
                </a:buClr>
                <a:buSzPct val="100000"/>
                <a:buFont typeface="Lucida Grande"/>
                <a:buChar char="➤"/>
              </a:pPr>
              <a:r>
                <a:rPr lang="en-GB" altLang="en-US" sz="1800"/>
                <a:t>Lack of blood supply causes a lack of oxygen supply to the major organs. </a:t>
              </a:r>
              <a:r>
                <a:rPr lang="en-GB" sz="1800"/>
                <a:t>By recognising and treating shock quickly you can help keep the major organs working. </a:t>
              </a:r>
              <a:endParaRPr lang="en-GB" altLang="en-US" sz="1800" b="1"/>
            </a:p>
          </p:txBody>
        </p:sp>
      </p:grpSp>
    </p:spTree>
    <p:extLst>
      <p:ext uri="{BB962C8B-B14F-4D97-AF65-F5344CB8AC3E}">
        <p14:creationId xmlns:p14="http://schemas.microsoft.com/office/powerpoint/2010/main" val="8899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DC856-9181-4D60-9F45-5CEA4633A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0" y="478800"/>
            <a:ext cx="6423329" cy="566977"/>
          </a:xfrm>
        </p:spPr>
        <p:txBody>
          <a:bodyPr lIns="78806" tIns="39404" rIns="78806" bIns="39404" anchor="t"/>
          <a:lstStyle/>
          <a:p>
            <a:r>
              <a:rPr lang="en-GB" sz="3700">
                <a:ea typeface="MS PGothic"/>
              </a:rPr>
              <a:t>Your turn: Severe bleeding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4EE0F6-F4D4-44AB-A6F5-EEC56BE57042}"/>
              </a:ext>
            </a:extLst>
          </p:cNvPr>
          <p:cNvSpPr>
            <a:spLocks noChangeAspect="1"/>
          </p:cNvSpPr>
          <p:nvPr/>
        </p:nvSpPr>
        <p:spPr>
          <a:xfrm>
            <a:off x="1008075" y="1323741"/>
            <a:ext cx="1233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9146" indent="-199146">
              <a:spcAft>
                <a:spcPts val="453"/>
              </a:spcAft>
            </a:pPr>
            <a:r>
              <a:rPr lang="en-GB" sz="1200" b="1">
                <a:solidFill>
                  <a:srgbClr val="007A53"/>
                </a:solidFill>
              </a:rPr>
              <a:t>1.</a:t>
            </a:r>
            <a:r>
              <a:rPr lang="en-GB" sz="1200" b="1">
                <a:solidFill>
                  <a:prstClr val="black"/>
                </a:solidFill>
              </a:rPr>
              <a:t>	Put on gloves</a:t>
            </a:r>
            <a:endParaRPr lang="en-GB" sz="1200">
              <a:solidFill>
                <a:prstClr val="black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F15D8-44E4-49E5-B97F-991D76744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6" t="14800" b="16134"/>
          <a:stretch/>
        </p:blipFill>
        <p:spPr>
          <a:xfrm>
            <a:off x="493200" y="1463035"/>
            <a:ext cx="1200539" cy="9863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53E0C2-C8B1-4E08-BE00-140272FA331F}"/>
              </a:ext>
            </a:extLst>
          </p:cNvPr>
          <p:cNvSpPr>
            <a:spLocks noChangeAspect="1"/>
          </p:cNvSpPr>
          <p:nvPr/>
        </p:nvSpPr>
        <p:spPr>
          <a:xfrm>
            <a:off x="2763978" y="1325711"/>
            <a:ext cx="1503895" cy="1110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9146" indent="-199146">
              <a:spcAft>
                <a:spcPts val="453"/>
              </a:spcAft>
            </a:pPr>
            <a:r>
              <a:rPr lang="en-GB" sz="1200" b="1">
                <a:solidFill>
                  <a:srgbClr val="007A53"/>
                </a:solidFill>
              </a:rPr>
              <a:t>2.</a:t>
            </a:r>
            <a:r>
              <a:rPr lang="en-GB" sz="1200" b="1">
                <a:solidFill>
                  <a:prstClr val="black"/>
                </a:solidFill>
              </a:rPr>
              <a:t>	Apply pressure to the wound</a:t>
            </a:r>
          </a:p>
          <a:p>
            <a:pPr marL="199146" indent="-199146">
              <a:buSzPct val="100000"/>
              <a:buBlip>
                <a:blip r:embed="rId4"/>
              </a:buBlip>
            </a:pPr>
            <a:r>
              <a:rPr lang="en-GB" sz="1200">
                <a:solidFill>
                  <a:prstClr val="black"/>
                </a:solidFill>
              </a:rPr>
              <a:t>(but only if there is nothing stuck in it)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7CA2AA-788C-488B-A1C6-78A11F29E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 t="21485" r="8185"/>
          <a:stretch/>
        </p:blipFill>
        <p:spPr>
          <a:xfrm>
            <a:off x="4151529" y="1185602"/>
            <a:ext cx="1695211" cy="16718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C3F58B-F28F-428D-8687-5B70059B7054}"/>
              </a:ext>
            </a:extLst>
          </p:cNvPr>
          <p:cNvSpPr>
            <a:spLocks noChangeAspect="1"/>
          </p:cNvSpPr>
          <p:nvPr/>
        </p:nvSpPr>
        <p:spPr>
          <a:xfrm>
            <a:off x="5950916" y="1339268"/>
            <a:ext cx="2324696" cy="1633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9146" indent="-199146">
              <a:spcAft>
                <a:spcPts val="453"/>
              </a:spcAft>
            </a:pPr>
            <a:r>
              <a:rPr lang="en-GB" sz="1200" b="1">
                <a:solidFill>
                  <a:srgbClr val="007A53"/>
                </a:solidFill>
              </a:rPr>
              <a:t>3.</a:t>
            </a:r>
            <a:r>
              <a:rPr lang="en-GB" sz="1200" b="1">
                <a:solidFill>
                  <a:prstClr val="black"/>
                </a:solidFill>
              </a:rPr>
              <a:t>	Apply a dressing to the wound</a:t>
            </a:r>
          </a:p>
          <a:p>
            <a:pPr marL="199146" indent="-199146">
              <a:buSzPct val="100000"/>
              <a:buBlip>
                <a:blip r:embed="rId4"/>
              </a:buBlip>
            </a:pPr>
            <a:r>
              <a:rPr lang="en-GB" sz="1200">
                <a:solidFill>
                  <a:prstClr val="black"/>
                </a:solidFill>
              </a:rPr>
              <a:t>the pad goes over the injury</a:t>
            </a:r>
          </a:p>
          <a:p>
            <a:pPr marL="199146" indent="-199146">
              <a:buSzPct val="100000"/>
              <a:buBlip>
                <a:blip r:embed="rId4"/>
              </a:buBlip>
            </a:pPr>
            <a:r>
              <a:rPr lang="en-GB" sz="1200">
                <a:solidFill>
                  <a:prstClr val="black"/>
                </a:solidFill>
              </a:rPr>
              <a:t>use bandage to secure it in place</a:t>
            </a:r>
          </a:p>
          <a:p>
            <a:pPr marL="199146" indent="-199146">
              <a:buSzPct val="100000"/>
              <a:buBlip>
                <a:blip r:embed="rId4"/>
              </a:buBlip>
            </a:pPr>
            <a:r>
              <a:rPr lang="en-GB" sz="1200">
                <a:solidFill>
                  <a:prstClr val="black"/>
                </a:solidFill>
              </a:rPr>
              <a:t>make sure the bandage is not too tight</a:t>
            </a:r>
          </a:p>
          <a:p>
            <a:pPr marL="199146" indent="-199146">
              <a:buSzPct val="100000"/>
              <a:buBlip>
                <a:blip r:embed="rId4"/>
              </a:buBlip>
            </a:pPr>
            <a:r>
              <a:rPr lang="en-GB" sz="1200">
                <a:solidFill>
                  <a:prstClr val="black"/>
                </a:solidFill>
              </a:rPr>
              <a:t>call 999/112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53D062-777C-4468-BDE2-487559E5435C}"/>
              </a:ext>
            </a:extLst>
          </p:cNvPr>
          <p:cNvSpPr>
            <a:spLocks noChangeAspect="1"/>
          </p:cNvSpPr>
          <p:nvPr/>
        </p:nvSpPr>
        <p:spPr>
          <a:xfrm>
            <a:off x="1511188" y="3182479"/>
            <a:ext cx="1400000" cy="12961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98755" indent="-198755">
              <a:spcAft>
                <a:spcPts val="453"/>
              </a:spcAft>
            </a:pPr>
            <a:r>
              <a:rPr lang="en-GB" sz="1200" b="1">
                <a:solidFill>
                  <a:srgbClr val="007A53"/>
                </a:solidFill>
              </a:rPr>
              <a:t>4.</a:t>
            </a:r>
            <a:r>
              <a:rPr lang="en-GB" sz="1200" b="1"/>
              <a:t>	Apply second dressing, if needed</a:t>
            </a:r>
            <a:endParaRPr lang="en-US"/>
          </a:p>
          <a:p>
            <a:pPr marL="199146" indent="-199146">
              <a:buSzPct val="100000"/>
              <a:buBlip>
                <a:blip r:embed="rId4"/>
              </a:buBlip>
            </a:pPr>
            <a:r>
              <a:rPr lang="en-GB" sz="1200">
                <a:solidFill>
                  <a:prstClr val="black"/>
                </a:solidFill>
              </a:rPr>
              <a:t>no more than two dressings at a time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88E552-A519-4A89-86E1-5FBF68B24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7" t="20230" r="7152"/>
          <a:stretch/>
        </p:blipFill>
        <p:spPr>
          <a:xfrm>
            <a:off x="2836928" y="2961198"/>
            <a:ext cx="1729539" cy="16986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6E116D-5370-4E90-B3C6-AE67E7181E6B}"/>
              </a:ext>
            </a:extLst>
          </p:cNvPr>
          <p:cNvSpPr>
            <a:spLocks noChangeAspect="1"/>
          </p:cNvSpPr>
          <p:nvPr/>
        </p:nvSpPr>
        <p:spPr>
          <a:xfrm>
            <a:off x="4897043" y="3182479"/>
            <a:ext cx="1899915" cy="18543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98755" indent="-198755">
              <a:spcAft>
                <a:spcPts val="453"/>
              </a:spcAft>
            </a:pPr>
            <a:r>
              <a:rPr lang="en-GB" sz="1200" b="1">
                <a:solidFill>
                  <a:srgbClr val="007A53"/>
                </a:solidFill>
              </a:rPr>
              <a:t>5.</a:t>
            </a:r>
            <a:r>
              <a:rPr lang="en-GB" sz="1200" b="1"/>
              <a:t>	If an object is in the wound, do NOT remove it</a:t>
            </a:r>
            <a:endParaRPr lang="en-US"/>
          </a:p>
          <a:p>
            <a:pPr marL="199146" indent="-199146">
              <a:buSzPct val="100000"/>
              <a:buBlip>
                <a:blip r:embed="rId4"/>
              </a:buBlip>
            </a:pPr>
            <a:r>
              <a:rPr lang="en-GB" sz="1200">
                <a:solidFill>
                  <a:prstClr val="black"/>
                </a:solidFill>
              </a:rPr>
              <a:t>put a pad on either side of the object</a:t>
            </a:r>
          </a:p>
          <a:p>
            <a:pPr marL="199146" indent="-199146">
              <a:buSzPct val="100000"/>
              <a:buBlip>
                <a:blip r:embed="rId4"/>
              </a:buBlip>
            </a:pPr>
            <a:r>
              <a:rPr lang="en-GB" sz="1200">
                <a:solidFill>
                  <a:prstClr val="black"/>
                </a:solidFill>
              </a:rPr>
              <a:t>bandage carefully over the pads without pushing the object in any further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0E858F-E178-4C88-B414-90FEA9630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9" t="19578"/>
          <a:stretch/>
        </p:blipFill>
        <p:spPr>
          <a:xfrm>
            <a:off x="6570245" y="3042899"/>
            <a:ext cx="1753961" cy="1691924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E25E24C-4CAA-4BF2-93EE-23ED839488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3165" y="5207738"/>
            <a:ext cx="1575776" cy="309179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KS2 - Bleeding</a:t>
            </a:r>
          </a:p>
        </p:txBody>
      </p:sp>
    </p:spTree>
    <p:extLst>
      <p:ext uri="{BB962C8B-B14F-4D97-AF65-F5344CB8AC3E}">
        <p14:creationId xmlns:p14="http://schemas.microsoft.com/office/powerpoint/2010/main" val="47717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0" y="478800"/>
            <a:ext cx="5094191" cy="573012"/>
          </a:xfrm>
        </p:spPr>
        <p:txBody>
          <a:bodyPr lIns="104287" tIns="52144" rIns="104287" bIns="52144" anchor="t"/>
          <a:lstStyle/>
          <a:p>
            <a:r>
              <a:rPr lang="en-US" sz="3700"/>
              <a:t>Your turn: Nosebleed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8F6D05-965F-4F78-BC62-DB2E0C0068E5}"/>
              </a:ext>
            </a:extLst>
          </p:cNvPr>
          <p:cNvSpPr>
            <a:spLocks noChangeAspect="1"/>
          </p:cNvSpPr>
          <p:nvPr/>
        </p:nvSpPr>
        <p:spPr>
          <a:xfrm>
            <a:off x="808530" y="1488742"/>
            <a:ext cx="1921091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9146" indent="-199146">
              <a:spcAft>
                <a:spcPts val="453"/>
              </a:spcAft>
              <a:defRPr/>
            </a:pPr>
            <a:r>
              <a:rPr lang="en-GB" sz="1200" b="1">
                <a:solidFill>
                  <a:srgbClr val="007A53"/>
                </a:solidFill>
              </a:rPr>
              <a:t>1.</a:t>
            </a:r>
            <a:r>
              <a:rPr lang="en-GB" sz="1200" b="1">
                <a:solidFill>
                  <a:prstClr val="black"/>
                </a:solidFill>
              </a:rPr>
              <a:t>	Sit</a:t>
            </a:r>
          </a:p>
          <a:p>
            <a:pPr marL="199146" indent="-199146">
              <a:buSzPct val="100000"/>
              <a:buBlip>
                <a:blip r:embed="rId3"/>
              </a:buBlip>
              <a:defRPr/>
            </a:pPr>
            <a:r>
              <a:rPr lang="en-GB" sz="1200">
                <a:solidFill>
                  <a:prstClr val="black"/>
                </a:solidFill>
              </a:rPr>
              <a:t>the casualty down leaning forward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5FC930-5BA8-4C2C-8463-858C2E509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794" y="1954208"/>
            <a:ext cx="1602116" cy="16146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89DC461-D46D-4D59-A86B-0161078DD146}"/>
              </a:ext>
            </a:extLst>
          </p:cNvPr>
          <p:cNvSpPr>
            <a:spLocks noChangeAspect="1"/>
          </p:cNvSpPr>
          <p:nvPr/>
        </p:nvSpPr>
        <p:spPr>
          <a:xfrm>
            <a:off x="3513435" y="1488742"/>
            <a:ext cx="2375659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9146" indent="-199146">
              <a:spcAft>
                <a:spcPts val="453"/>
              </a:spcAft>
              <a:defRPr/>
            </a:pPr>
            <a:r>
              <a:rPr lang="en-GB" sz="1200" b="1">
                <a:solidFill>
                  <a:srgbClr val="007A53"/>
                </a:solidFill>
              </a:rPr>
              <a:t>2.</a:t>
            </a:r>
            <a:r>
              <a:rPr lang="en-GB" sz="1200" b="1">
                <a:solidFill>
                  <a:prstClr val="black"/>
                </a:solidFill>
              </a:rPr>
              <a:t>	Ask</a:t>
            </a:r>
          </a:p>
          <a:p>
            <a:pPr marL="199146" indent="-199146">
              <a:buSzPct val="100000"/>
              <a:buBlip>
                <a:blip r:embed="rId3"/>
              </a:buBlip>
              <a:defRPr/>
            </a:pPr>
            <a:r>
              <a:rPr lang="en-GB" sz="1200">
                <a:solidFill>
                  <a:prstClr val="black"/>
                </a:solidFill>
              </a:rPr>
              <a:t>them to pinch the soft part of their nose for 10 minutes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5CEE9F-FAFD-4A34-8C5E-DEA909EE4CE9}"/>
              </a:ext>
            </a:extLst>
          </p:cNvPr>
          <p:cNvSpPr>
            <a:spLocks noChangeAspect="1"/>
          </p:cNvSpPr>
          <p:nvPr/>
        </p:nvSpPr>
        <p:spPr>
          <a:xfrm>
            <a:off x="6493151" y="1475851"/>
            <a:ext cx="2397697" cy="895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9146" indent="-199146">
              <a:spcAft>
                <a:spcPts val="453"/>
              </a:spcAft>
              <a:defRPr/>
            </a:pPr>
            <a:r>
              <a:rPr lang="en-GB" sz="1200" b="1">
                <a:solidFill>
                  <a:srgbClr val="007A53"/>
                </a:solidFill>
              </a:rPr>
              <a:t>3.</a:t>
            </a:r>
            <a:r>
              <a:rPr lang="en-GB" sz="1200" b="1">
                <a:solidFill>
                  <a:prstClr val="black"/>
                </a:solidFill>
              </a:rPr>
              <a:t>	Check</a:t>
            </a:r>
          </a:p>
          <a:p>
            <a:pPr marL="199146" indent="-199146">
              <a:buSzPct val="100000"/>
              <a:buBlip>
                <a:blip r:embed="rId3"/>
              </a:buBlip>
              <a:defRPr/>
            </a:pPr>
            <a:r>
              <a:rPr lang="en-GB" sz="1200">
                <a:solidFill>
                  <a:prstClr val="black"/>
                </a:solidFill>
              </a:rPr>
              <a:t>if the bleeding has stopped</a:t>
            </a:r>
          </a:p>
          <a:p>
            <a:pPr marL="199146" indent="-199146">
              <a:buSzPct val="100000"/>
              <a:buBlip>
                <a:blip r:embed="rId3"/>
              </a:buBlip>
              <a:defRPr/>
            </a:pPr>
            <a:r>
              <a:rPr lang="en-GB" sz="1200">
                <a:solidFill>
                  <a:prstClr val="black"/>
                </a:solidFill>
              </a:rPr>
              <a:t>if still bleeding pinch nose for a further 10 minutes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1EEC16-429F-4AF8-B7AB-5333DDD5F900}"/>
              </a:ext>
            </a:extLst>
          </p:cNvPr>
          <p:cNvSpPr>
            <a:spLocks noChangeAspect="1"/>
          </p:cNvSpPr>
          <p:nvPr/>
        </p:nvSpPr>
        <p:spPr>
          <a:xfrm>
            <a:off x="833470" y="3641561"/>
            <a:ext cx="1921093" cy="895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9146" indent="-199146">
              <a:spcAft>
                <a:spcPts val="453"/>
              </a:spcAft>
              <a:defRPr/>
            </a:pPr>
            <a:r>
              <a:rPr lang="en-GB" sz="1200" b="1">
                <a:solidFill>
                  <a:srgbClr val="007A53"/>
                </a:solidFill>
              </a:rPr>
              <a:t>4.</a:t>
            </a:r>
            <a:r>
              <a:rPr lang="en-GB" sz="1200" b="1">
                <a:solidFill>
                  <a:prstClr val="black"/>
                </a:solidFill>
              </a:rPr>
              <a:t>	Re-check</a:t>
            </a:r>
          </a:p>
          <a:p>
            <a:pPr marL="199146" indent="-199146">
              <a:buSzPct val="100000"/>
              <a:buBlip>
                <a:blip r:embed="rId3"/>
              </a:buBlip>
              <a:defRPr/>
            </a:pPr>
            <a:r>
              <a:rPr lang="en-GB" sz="1200">
                <a:solidFill>
                  <a:prstClr val="black"/>
                </a:solidFill>
              </a:rPr>
              <a:t>if still bleeding pinch  for a further 10 minutes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5F5ED-78FA-4B88-AB56-7CD864999359}"/>
              </a:ext>
            </a:extLst>
          </p:cNvPr>
          <p:cNvSpPr>
            <a:spLocks noChangeAspect="1"/>
          </p:cNvSpPr>
          <p:nvPr/>
        </p:nvSpPr>
        <p:spPr>
          <a:xfrm>
            <a:off x="3693419" y="3575107"/>
            <a:ext cx="2081426" cy="107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9146" indent="-199146">
              <a:spcAft>
                <a:spcPts val="453"/>
              </a:spcAft>
              <a:defRPr/>
            </a:pPr>
            <a:r>
              <a:rPr lang="en-GB" sz="1200" b="1">
                <a:solidFill>
                  <a:srgbClr val="007A53"/>
                </a:solidFill>
              </a:rPr>
              <a:t>5.</a:t>
            </a:r>
            <a:r>
              <a:rPr lang="en-GB" sz="1200" b="1">
                <a:solidFill>
                  <a:prstClr val="black"/>
                </a:solidFill>
              </a:rPr>
              <a:t>	Help</a:t>
            </a:r>
          </a:p>
          <a:p>
            <a:pPr marL="199146" indent="-199146">
              <a:buSzPct val="100000"/>
              <a:buBlip>
                <a:blip r:embed="rId3"/>
              </a:buBlip>
              <a:defRPr/>
            </a:pPr>
            <a:r>
              <a:rPr lang="en-GB" sz="1200">
                <a:solidFill>
                  <a:prstClr val="black"/>
                </a:solidFill>
              </a:rPr>
              <a:t>if bleeding has not stopped after a maximum of 30 minutes seek medical help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50D2CD-53C9-4644-B707-33FF470B0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7248" y="3007989"/>
            <a:ext cx="1076697" cy="1850427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FD40E6D-C149-43BC-A3D0-EAB08FF5CFE6}"/>
              </a:ext>
            </a:extLst>
          </p:cNvPr>
          <p:cNvSpPr txBox="1">
            <a:spLocks/>
          </p:cNvSpPr>
          <p:nvPr/>
        </p:nvSpPr>
        <p:spPr>
          <a:xfrm>
            <a:off x="7233165" y="5207738"/>
            <a:ext cx="1575776" cy="309179"/>
          </a:xfrm>
          <a:prstGeom prst="rect">
            <a:avLst/>
          </a:prstGeom>
        </p:spPr>
        <p:txBody>
          <a:bodyPr/>
          <a:lstStyle>
            <a:lvl1pPr marL="146538" indent="-146538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118" indent="-146040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7529" indent="-146040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5647" indent="-146040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9018" indent="-146040" algn="l" defTabSz="744413" rtl="0" eaLnBrk="1" latinLnBrk="0" hangingPunct="1">
              <a:lnSpc>
                <a:spcPct val="100000"/>
              </a:lnSpc>
              <a:spcBef>
                <a:spcPts val="407"/>
              </a:spcBef>
              <a:spcAft>
                <a:spcPts val="407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7136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9342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1549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3755" indent="-186103" algn="l" defTabSz="744413" rtl="0" eaLnBrk="1" latinLnBrk="0" hangingPunct="1">
              <a:lnSpc>
                <a:spcPct val="90000"/>
              </a:lnSpc>
              <a:spcBef>
                <a:spcPts val="40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000">
                <a:solidFill>
                  <a:schemeClr val="bg2"/>
                </a:solidFill>
              </a:rPr>
              <a:t>KS2 - Bleeding</a:t>
            </a:r>
          </a:p>
        </p:txBody>
      </p:sp>
    </p:spTree>
    <p:extLst>
      <p:ext uri="{BB962C8B-B14F-4D97-AF65-F5344CB8AC3E}">
        <p14:creationId xmlns:p14="http://schemas.microsoft.com/office/powerpoint/2010/main" val="52192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F338D-1D43-4220-A8EC-C3619DBFF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0" y="478801"/>
            <a:ext cx="6895241" cy="638620"/>
          </a:xfrm>
        </p:spPr>
        <p:txBody>
          <a:bodyPr lIns="104287" tIns="52144" rIns="104287" bIns="52144" anchor="t"/>
          <a:lstStyle/>
          <a:p>
            <a:r>
              <a:rPr lang="en-GB" sz="3700"/>
              <a:t>Your turn: Dealing with shock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0A64AF-469C-4066-A3DE-A206C05E5EBB}"/>
              </a:ext>
            </a:extLst>
          </p:cNvPr>
          <p:cNvSpPr>
            <a:spLocks noChangeAspect="1"/>
          </p:cNvSpPr>
          <p:nvPr/>
        </p:nvSpPr>
        <p:spPr>
          <a:xfrm>
            <a:off x="799377" y="1310832"/>
            <a:ext cx="1676369" cy="1110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9146" indent="-199146">
              <a:spcAft>
                <a:spcPts val="453"/>
              </a:spcAft>
            </a:pPr>
            <a:r>
              <a:rPr lang="en-GB" sz="1200" b="1">
                <a:solidFill>
                  <a:srgbClr val="007A53"/>
                </a:solidFill>
              </a:rPr>
              <a:t>1</a:t>
            </a:r>
            <a:r>
              <a:rPr lang="en-GB" sz="1200" b="1">
                <a:solidFill>
                  <a:prstClr val="black"/>
                </a:solidFill>
              </a:rPr>
              <a:t>	Treat</a:t>
            </a:r>
          </a:p>
          <a:p>
            <a:pPr marL="199146" indent="-199146">
              <a:buSzPct val="100000"/>
              <a:buBlip>
                <a:blip r:embed="rId3"/>
              </a:buBlip>
            </a:pPr>
            <a:r>
              <a:rPr lang="en-GB" sz="1200">
                <a:solidFill>
                  <a:prstClr val="black"/>
                </a:solidFill>
              </a:rPr>
              <a:t>any injuries that may have caused shock</a:t>
            </a:r>
          </a:p>
          <a:p>
            <a:pPr>
              <a:buSzPct val="100000"/>
            </a:pPr>
            <a:endParaRPr lang="en-GB" sz="1200">
              <a:solidFill>
                <a:prstClr val="black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77117A-6D44-478B-ADD3-6A0328A6A867}"/>
              </a:ext>
            </a:extLst>
          </p:cNvPr>
          <p:cNvSpPr>
            <a:spLocks noChangeAspect="1"/>
          </p:cNvSpPr>
          <p:nvPr/>
        </p:nvSpPr>
        <p:spPr>
          <a:xfrm>
            <a:off x="2960738" y="1293795"/>
            <a:ext cx="1611262" cy="895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9146" indent="-199146">
              <a:spcAft>
                <a:spcPts val="453"/>
              </a:spcAft>
            </a:pPr>
            <a:r>
              <a:rPr lang="en-GB" sz="1200" b="1">
                <a:solidFill>
                  <a:srgbClr val="007A53"/>
                </a:solidFill>
              </a:rPr>
              <a:t>2</a:t>
            </a:r>
            <a:r>
              <a:rPr lang="en-GB" sz="1200" b="1">
                <a:solidFill>
                  <a:prstClr val="black"/>
                </a:solidFill>
              </a:rPr>
              <a:t>	Help</a:t>
            </a:r>
          </a:p>
          <a:p>
            <a:pPr marL="199146" indent="-199146">
              <a:buSzPct val="100000"/>
              <a:buBlip>
                <a:blip r:embed="rId3"/>
              </a:buBlip>
            </a:pPr>
            <a:r>
              <a:rPr lang="en-GB" sz="1200">
                <a:solidFill>
                  <a:prstClr val="black"/>
                </a:solidFill>
              </a:rPr>
              <a:t>the casualty to sit down, then lie down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18CC93-8755-4FA0-B7D0-03951776A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9" t="17931" r="14781" b="13720"/>
          <a:stretch/>
        </p:blipFill>
        <p:spPr>
          <a:xfrm>
            <a:off x="4171616" y="1293795"/>
            <a:ext cx="1584144" cy="159183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BBE7B3E-B217-42B7-A2B4-3C53448835E8}"/>
              </a:ext>
            </a:extLst>
          </p:cNvPr>
          <p:cNvSpPr>
            <a:spLocks noChangeAspect="1"/>
          </p:cNvSpPr>
          <p:nvPr/>
        </p:nvSpPr>
        <p:spPr>
          <a:xfrm>
            <a:off x="5745385" y="1293795"/>
            <a:ext cx="1611262" cy="923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9146" indent="-199146">
              <a:spcAft>
                <a:spcPts val="453"/>
              </a:spcAft>
            </a:pPr>
            <a:r>
              <a:rPr lang="en-GB" sz="1200" b="1">
                <a:solidFill>
                  <a:srgbClr val="007A53"/>
                </a:solidFill>
              </a:rPr>
              <a:t>3</a:t>
            </a:r>
            <a:r>
              <a:rPr lang="en-GB" sz="1200" b="1">
                <a:solidFill>
                  <a:prstClr val="black"/>
                </a:solidFill>
              </a:rPr>
              <a:t>	Raise</a:t>
            </a:r>
          </a:p>
          <a:p>
            <a:pPr marL="199146" indent="-199146">
              <a:buSzPct val="100000"/>
              <a:buBlip>
                <a:blip r:embed="rId3"/>
              </a:buBlip>
            </a:pPr>
            <a:r>
              <a:rPr lang="en-GB" sz="1200">
                <a:solidFill>
                  <a:prstClr val="black"/>
                </a:solidFill>
              </a:rPr>
              <a:t>and support the casualty’s legs if possible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B27AB2-651A-4481-AE62-A5E877C7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2" b="19970"/>
          <a:stretch/>
        </p:blipFill>
        <p:spPr>
          <a:xfrm>
            <a:off x="6041381" y="1444120"/>
            <a:ext cx="2730284" cy="139180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B06DAB4-2DDC-4137-9201-11A8B452C5B7}"/>
              </a:ext>
            </a:extLst>
          </p:cNvPr>
          <p:cNvSpPr>
            <a:spLocks noChangeAspect="1"/>
          </p:cNvSpPr>
          <p:nvPr/>
        </p:nvSpPr>
        <p:spPr>
          <a:xfrm>
            <a:off x="822465" y="3119953"/>
            <a:ext cx="1611262" cy="525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9146" indent="-199146">
              <a:spcAft>
                <a:spcPts val="453"/>
              </a:spcAft>
            </a:pPr>
            <a:r>
              <a:rPr lang="en-GB" sz="1200" b="1">
                <a:solidFill>
                  <a:srgbClr val="007A53"/>
                </a:solidFill>
              </a:rPr>
              <a:t>4</a:t>
            </a:r>
            <a:r>
              <a:rPr lang="en-GB" sz="1200" b="1">
                <a:solidFill>
                  <a:prstClr val="black"/>
                </a:solidFill>
              </a:rPr>
              <a:t>	Call</a:t>
            </a:r>
          </a:p>
          <a:p>
            <a:pPr marL="199146" indent="-199146">
              <a:buSzPct val="100000"/>
              <a:buBlip>
                <a:blip r:embed="rId3"/>
              </a:buBlip>
            </a:pPr>
            <a:r>
              <a:rPr lang="en-GB" sz="1200">
                <a:solidFill>
                  <a:prstClr val="black"/>
                </a:solidFill>
              </a:rPr>
              <a:t>999/112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284E63-92D5-41F0-A01B-072FF1855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4" r="24096"/>
          <a:stretch/>
        </p:blipFill>
        <p:spPr>
          <a:xfrm>
            <a:off x="1450169" y="2885633"/>
            <a:ext cx="994769" cy="168548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5AB78C9-B23B-4C58-82B0-4580622CC13A}"/>
              </a:ext>
            </a:extLst>
          </p:cNvPr>
          <p:cNvSpPr>
            <a:spLocks noChangeAspect="1"/>
          </p:cNvSpPr>
          <p:nvPr/>
        </p:nvSpPr>
        <p:spPr>
          <a:xfrm>
            <a:off x="2960738" y="3098455"/>
            <a:ext cx="1611262" cy="714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3"/>
              </a:spcAft>
            </a:pPr>
            <a:r>
              <a:rPr lang="en-GB" sz="1200" b="1">
                <a:solidFill>
                  <a:schemeClr val="tx2"/>
                </a:solidFill>
              </a:rPr>
              <a:t>5</a:t>
            </a:r>
            <a:r>
              <a:rPr lang="en-GB" sz="1200" b="1">
                <a:solidFill>
                  <a:prstClr val="black"/>
                </a:solidFill>
              </a:rPr>
              <a:t>  Reassure</a:t>
            </a:r>
          </a:p>
          <a:p>
            <a:pPr marL="199146" indent="-199146">
              <a:buSzPct val="100000"/>
              <a:buBlip>
                <a:blip r:embed="rId3"/>
              </a:buBlip>
            </a:pPr>
            <a:r>
              <a:rPr lang="en-GB" sz="1200">
                <a:solidFill>
                  <a:prstClr val="black"/>
                </a:solidFill>
              </a:rPr>
              <a:t>them and loosen any tight clothing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949FE0-FDF1-400E-A50F-7EE379EFE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7" b="22911"/>
          <a:stretch/>
        </p:blipFill>
        <p:spPr>
          <a:xfrm>
            <a:off x="3359584" y="3395247"/>
            <a:ext cx="2674032" cy="13015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ECC9C81-EDB1-453C-B20A-43BEDB2AFF87}"/>
              </a:ext>
            </a:extLst>
          </p:cNvPr>
          <p:cNvSpPr>
            <a:spLocks noChangeAspect="1"/>
          </p:cNvSpPr>
          <p:nvPr/>
        </p:nvSpPr>
        <p:spPr>
          <a:xfrm>
            <a:off x="5745385" y="3098455"/>
            <a:ext cx="1611262" cy="525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3"/>
              </a:spcAft>
            </a:pPr>
            <a:r>
              <a:rPr lang="en-GB" sz="1200" b="1">
                <a:solidFill>
                  <a:schemeClr val="tx2"/>
                </a:solidFill>
              </a:rPr>
              <a:t>6  </a:t>
            </a:r>
            <a:r>
              <a:rPr lang="en-GB" sz="1200" b="1">
                <a:solidFill>
                  <a:prstClr val="black"/>
                </a:solidFill>
              </a:rPr>
              <a:t> Keep</a:t>
            </a:r>
          </a:p>
          <a:p>
            <a:pPr marL="199146" indent="-199146">
              <a:buSzPct val="100000"/>
              <a:buBlip>
                <a:blip r:embed="rId3"/>
              </a:buBlip>
            </a:pPr>
            <a:r>
              <a:rPr lang="en-GB" sz="1200">
                <a:solidFill>
                  <a:prstClr val="black"/>
                </a:solidFill>
              </a:rPr>
              <a:t>the casualty warm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EFD633A-6602-4294-9EF5-EBA3D35CE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2" b="19970"/>
          <a:stretch/>
        </p:blipFill>
        <p:spPr>
          <a:xfrm>
            <a:off x="6105805" y="3382344"/>
            <a:ext cx="2730284" cy="1391803"/>
          </a:xfrm>
          <a:prstGeom prst="rect">
            <a:avLst/>
          </a:prstGeom>
        </p:spPr>
      </p:pic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C9B252B-22E9-46C2-844D-DBCC3B650B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3165" y="5207738"/>
            <a:ext cx="1575776" cy="309179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KS2 - Bleeding</a:t>
            </a:r>
          </a:p>
        </p:txBody>
      </p:sp>
    </p:spTree>
    <p:extLst>
      <p:ext uri="{BB962C8B-B14F-4D97-AF65-F5344CB8AC3E}">
        <p14:creationId xmlns:p14="http://schemas.microsoft.com/office/powerpoint/2010/main" val="317594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C988C155-018A-471A-B1B7-FF4FC050F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478" y="2183749"/>
            <a:ext cx="1743594" cy="17435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54436-4320-4D37-A0BF-830F1F5C4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059" y="1298808"/>
            <a:ext cx="6346838" cy="472946"/>
          </a:xfrm>
        </p:spPr>
        <p:txBody>
          <a:bodyPr lIns="63833" tIns="31917" rIns="63833" bIns="31917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100" b="1">
                <a:solidFill>
                  <a:schemeClr val="tx1"/>
                </a:solidFill>
                <a:ea typeface="MS PGothic"/>
                <a:cs typeface="Arial"/>
              </a:rPr>
              <a:t>Pause for thought...</a:t>
            </a:r>
          </a:p>
          <a:p>
            <a:pPr marL="0" indent="0" algn="ctr">
              <a:buNone/>
            </a:pPr>
            <a:r>
              <a:rPr lang="en-US" sz="1100" b="1">
                <a:solidFill>
                  <a:schemeClr val="tx1"/>
                </a:solidFill>
                <a:latin typeface="Arial"/>
                <a:ea typeface="MS PGothic"/>
                <a:cs typeface="Arial"/>
              </a:rPr>
              <a:t>Which actions do you think are most important when caring for a casualty?</a:t>
            </a:r>
            <a:endParaRPr lang="en-US" sz="1800">
              <a:solidFill>
                <a:schemeClr val="tx1"/>
              </a:solidFill>
            </a:endParaRPr>
          </a:p>
          <a:p>
            <a:pPr marL="238760" indent="-238760"/>
            <a:endParaRPr lang="en-GB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033B3-2916-4029-8A3D-5E50E7400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11" y="648065"/>
            <a:ext cx="3194509" cy="622575"/>
          </a:xfrm>
          <a:solidFill>
            <a:srgbClr val="009F4D"/>
          </a:solidFill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Casualty care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650B22C-556F-489E-B9C0-2FEF63A53987}"/>
              </a:ext>
            </a:extLst>
          </p:cNvPr>
          <p:cNvGrpSpPr/>
          <p:nvPr/>
        </p:nvGrpSpPr>
        <p:grpSpPr>
          <a:xfrm>
            <a:off x="630738" y="2678197"/>
            <a:ext cx="1551847" cy="816043"/>
            <a:chOff x="630738" y="2678197"/>
            <a:chExt cx="1551847" cy="816043"/>
          </a:xfrm>
        </p:grpSpPr>
        <p:sp>
          <p:nvSpPr>
            <p:cNvPr id="31" name="Thought Bubble: Cloud 30">
              <a:extLst>
                <a:ext uri="{FF2B5EF4-FFF2-40B4-BE49-F238E27FC236}">
                  <a16:creationId xmlns:a16="http://schemas.microsoft.com/office/drawing/2014/main" id="{C2EF7674-77E8-40CC-B604-48D255B9B29B}"/>
                </a:ext>
              </a:extLst>
            </p:cNvPr>
            <p:cNvSpPr/>
            <p:nvPr/>
          </p:nvSpPr>
          <p:spPr>
            <a:xfrm flipH="1">
              <a:off x="630738" y="2678197"/>
              <a:ext cx="1551847" cy="816043"/>
            </a:xfrm>
            <a:prstGeom prst="cloudCallout">
              <a:avLst>
                <a:gd name="adj1" fmla="val -127852"/>
                <a:gd name="adj2" fmla="val 1380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F70CD7-150B-4F84-92CD-95DFE3949195}"/>
                </a:ext>
              </a:extLst>
            </p:cNvPr>
            <p:cNvSpPr txBox="1"/>
            <p:nvPr/>
          </p:nvSpPr>
          <p:spPr>
            <a:xfrm>
              <a:off x="912618" y="2851540"/>
              <a:ext cx="988088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Remain calm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E1FB47-9863-47B2-8064-2777F3BF1A3B}"/>
              </a:ext>
            </a:extLst>
          </p:cNvPr>
          <p:cNvGrpSpPr/>
          <p:nvPr/>
        </p:nvGrpSpPr>
        <p:grpSpPr>
          <a:xfrm>
            <a:off x="5683784" y="4106605"/>
            <a:ext cx="1551847" cy="816043"/>
            <a:chOff x="5683784" y="4106605"/>
            <a:chExt cx="1551847" cy="816043"/>
          </a:xfrm>
        </p:grpSpPr>
        <p:sp>
          <p:nvSpPr>
            <p:cNvPr id="36" name="Thought Bubble: Cloud 35">
              <a:extLst>
                <a:ext uri="{FF2B5EF4-FFF2-40B4-BE49-F238E27FC236}">
                  <a16:creationId xmlns:a16="http://schemas.microsoft.com/office/drawing/2014/main" id="{B801C17F-BDF6-48BB-9CCD-D509193E2498}"/>
                </a:ext>
              </a:extLst>
            </p:cNvPr>
            <p:cNvSpPr/>
            <p:nvPr/>
          </p:nvSpPr>
          <p:spPr>
            <a:xfrm flipH="1">
              <a:off x="5683784" y="4106605"/>
              <a:ext cx="1551847" cy="816043"/>
            </a:xfrm>
            <a:prstGeom prst="cloudCallout">
              <a:avLst>
                <a:gd name="adj1" fmla="val 69579"/>
                <a:gd name="adj2" fmla="val -78657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93E815A-E2C4-438C-8DD6-7C118CFC92E5}"/>
                </a:ext>
              </a:extLst>
            </p:cNvPr>
            <p:cNvSpPr txBox="1"/>
            <p:nvPr/>
          </p:nvSpPr>
          <p:spPr>
            <a:xfrm>
              <a:off x="5965663" y="4286802"/>
              <a:ext cx="988088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Reassure casualty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16D645-9BEB-4EEC-B232-04F2938B386E}"/>
              </a:ext>
            </a:extLst>
          </p:cNvPr>
          <p:cNvGrpSpPr/>
          <p:nvPr/>
        </p:nvGrpSpPr>
        <p:grpSpPr>
          <a:xfrm>
            <a:off x="2280061" y="1828533"/>
            <a:ext cx="1551847" cy="816043"/>
            <a:chOff x="2280061" y="1828533"/>
            <a:chExt cx="1551847" cy="816043"/>
          </a:xfrm>
        </p:grpSpPr>
        <p:sp>
          <p:nvSpPr>
            <p:cNvPr id="7" name="Thought Bubble: Cloud 6">
              <a:extLst>
                <a:ext uri="{FF2B5EF4-FFF2-40B4-BE49-F238E27FC236}">
                  <a16:creationId xmlns:a16="http://schemas.microsoft.com/office/drawing/2014/main" id="{CAF8AA3D-EEC9-4C12-BC3D-454AFA14E07D}"/>
                </a:ext>
              </a:extLst>
            </p:cNvPr>
            <p:cNvSpPr/>
            <p:nvPr/>
          </p:nvSpPr>
          <p:spPr>
            <a:xfrm flipH="1">
              <a:off x="2280061" y="1828533"/>
              <a:ext cx="1551847" cy="816043"/>
            </a:xfrm>
            <a:prstGeom prst="cloudCallout">
              <a:avLst>
                <a:gd name="adj1" fmla="val -65103"/>
                <a:gd name="adj2" fmla="val 49403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7175933-06E2-4127-BD71-2B2E2E562C03}"/>
                </a:ext>
              </a:extLst>
            </p:cNvPr>
            <p:cNvSpPr txBox="1"/>
            <p:nvPr/>
          </p:nvSpPr>
          <p:spPr>
            <a:xfrm>
              <a:off x="2612494" y="2043326"/>
              <a:ext cx="834991" cy="2808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Get help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A22BFE-208C-4CFF-AA05-F3C4ED143185}"/>
              </a:ext>
            </a:extLst>
          </p:cNvPr>
          <p:cNvGrpSpPr/>
          <p:nvPr/>
        </p:nvGrpSpPr>
        <p:grpSpPr>
          <a:xfrm>
            <a:off x="5054602" y="1799922"/>
            <a:ext cx="1774789" cy="816043"/>
            <a:chOff x="5054602" y="1799922"/>
            <a:chExt cx="1551847" cy="816043"/>
          </a:xfrm>
        </p:grpSpPr>
        <p:sp>
          <p:nvSpPr>
            <p:cNvPr id="39" name="Thought Bubble: Cloud 38">
              <a:extLst>
                <a:ext uri="{FF2B5EF4-FFF2-40B4-BE49-F238E27FC236}">
                  <a16:creationId xmlns:a16="http://schemas.microsoft.com/office/drawing/2014/main" id="{CA563CC4-8621-4FC6-BC63-9B7C3E12A933}"/>
                </a:ext>
              </a:extLst>
            </p:cNvPr>
            <p:cNvSpPr/>
            <p:nvPr/>
          </p:nvSpPr>
          <p:spPr>
            <a:xfrm flipH="1">
              <a:off x="5054602" y="1799922"/>
              <a:ext cx="1551847" cy="816043"/>
            </a:xfrm>
            <a:prstGeom prst="cloudCallout">
              <a:avLst>
                <a:gd name="adj1" fmla="val 53509"/>
                <a:gd name="adj2" fmla="val 53769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32B4BA5-18EF-40DA-8326-94A4880B92DE}"/>
                </a:ext>
              </a:extLst>
            </p:cNvPr>
            <p:cNvSpPr txBox="1"/>
            <p:nvPr/>
          </p:nvSpPr>
          <p:spPr>
            <a:xfrm>
              <a:off x="5413030" y="1953691"/>
              <a:ext cx="834992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No food or drink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3DB02D-99FF-4420-B6DA-5A0AA3D58F82}"/>
              </a:ext>
            </a:extLst>
          </p:cNvPr>
          <p:cNvGrpSpPr/>
          <p:nvPr/>
        </p:nvGrpSpPr>
        <p:grpSpPr>
          <a:xfrm>
            <a:off x="6830307" y="2449478"/>
            <a:ext cx="1551847" cy="816043"/>
            <a:chOff x="6830307" y="2449478"/>
            <a:chExt cx="1551847" cy="816043"/>
          </a:xfrm>
        </p:grpSpPr>
        <p:sp>
          <p:nvSpPr>
            <p:cNvPr id="38" name="Thought Bubble: Cloud 37">
              <a:extLst>
                <a:ext uri="{FF2B5EF4-FFF2-40B4-BE49-F238E27FC236}">
                  <a16:creationId xmlns:a16="http://schemas.microsoft.com/office/drawing/2014/main" id="{1802C5D4-DE1D-4A7D-90BA-37112BAAAF0B}"/>
                </a:ext>
              </a:extLst>
            </p:cNvPr>
            <p:cNvSpPr/>
            <p:nvPr/>
          </p:nvSpPr>
          <p:spPr>
            <a:xfrm flipH="1">
              <a:off x="6830307" y="2449478"/>
              <a:ext cx="1551847" cy="816043"/>
            </a:xfrm>
            <a:prstGeom prst="cloudCallout">
              <a:avLst>
                <a:gd name="adj1" fmla="val 118554"/>
                <a:gd name="adj2" fmla="val 24664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BC5D97C-5672-4FEB-970A-46FC3DFA2C3A}"/>
                </a:ext>
              </a:extLst>
            </p:cNvPr>
            <p:cNvSpPr txBox="1"/>
            <p:nvPr/>
          </p:nvSpPr>
          <p:spPr>
            <a:xfrm>
              <a:off x="7115120" y="2504856"/>
              <a:ext cx="982222" cy="6578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Prevent condition worsening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3C0CB0-ACA8-4C0E-B1D6-3A9F6F1AA3C9}"/>
              </a:ext>
            </a:extLst>
          </p:cNvPr>
          <p:cNvGrpSpPr/>
          <p:nvPr/>
        </p:nvGrpSpPr>
        <p:grpSpPr>
          <a:xfrm>
            <a:off x="3838964" y="4416192"/>
            <a:ext cx="1551847" cy="816043"/>
            <a:chOff x="3819703" y="4271244"/>
            <a:chExt cx="1551847" cy="816043"/>
          </a:xfrm>
        </p:grpSpPr>
        <p:sp>
          <p:nvSpPr>
            <p:cNvPr id="35" name="Thought Bubble: Cloud 34">
              <a:extLst>
                <a:ext uri="{FF2B5EF4-FFF2-40B4-BE49-F238E27FC236}">
                  <a16:creationId xmlns:a16="http://schemas.microsoft.com/office/drawing/2014/main" id="{EFBDB953-0A2C-4FE0-A794-393EED617AB7}"/>
                </a:ext>
              </a:extLst>
            </p:cNvPr>
            <p:cNvSpPr/>
            <p:nvPr/>
          </p:nvSpPr>
          <p:spPr>
            <a:xfrm flipH="1">
              <a:off x="3819703" y="4271244"/>
              <a:ext cx="1551847" cy="816043"/>
            </a:xfrm>
            <a:prstGeom prst="cloudCallout">
              <a:avLst>
                <a:gd name="adj1" fmla="val -58"/>
                <a:gd name="adj2" fmla="val -96120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94C957D-0A3D-438E-B4DF-0F213992E79D}"/>
                </a:ext>
              </a:extLst>
            </p:cNvPr>
            <p:cNvSpPr txBox="1"/>
            <p:nvPr/>
          </p:nvSpPr>
          <p:spPr>
            <a:xfrm>
              <a:off x="3917797" y="4401001"/>
              <a:ext cx="1337644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Communicate well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33A909E-096A-429A-8C54-0F54563A655C}"/>
              </a:ext>
            </a:extLst>
          </p:cNvPr>
          <p:cNvGrpSpPr/>
          <p:nvPr/>
        </p:nvGrpSpPr>
        <p:grpSpPr>
          <a:xfrm>
            <a:off x="1675630" y="3900314"/>
            <a:ext cx="1808807" cy="1044240"/>
            <a:chOff x="1675630" y="3900314"/>
            <a:chExt cx="1808807" cy="1044240"/>
          </a:xfrm>
        </p:grpSpPr>
        <p:sp>
          <p:nvSpPr>
            <p:cNvPr id="34" name="Thought Bubble: Cloud 33">
              <a:extLst>
                <a:ext uri="{FF2B5EF4-FFF2-40B4-BE49-F238E27FC236}">
                  <a16:creationId xmlns:a16="http://schemas.microsoft.com/office/drawing/2014/main" id="{A9163A29-0D2E-452E-AD49-6735E9360D6D}"/>
                </a:ext>
              </a:extLst>
            </p:cNvPr>
            <p:cNvSpPr/>
            <p:nvPr/>
          </p:nvSpPr>
          <p:spPr>
            <a:xfrm flipH="1">
              <a:off x="1675630" y="3900314"/>
              <a:ext cx="1808807" cy="1044240"/>
            </a:xfrm>
            <a:prstGeom prst="cloudCallout">
              <a:avLst>
                <a:gd name="adj1" fmla="val -55641"/>
                <a:gd name="adj2" fmla="val -72048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1457DDF-9A41-4A0B-A545-C539F6576A6D}"/>
                </a:ext>
              </a:extLst>
            </p:cNvPr>
            <p:cNvSpPr txBox="1"/>
            <p:nvPr/>
          </p:nvSpPr>
          <p:spPr>
            <a:xfrm>
              <a:off x="2023497" y="4070453"/>
              <a:ext cx="1125674" cy="65787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Treat with dignity and respect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5C9037-416F-4C3A-8A3C-0D56C0832683}"/>
              </a:ext>
            </a:extLst>
          </p:cNvPr>
          <p:cNvGrpSpPr/>
          <p:nvPr/>
        </p:nvGrpSpPr>
        <p:grpSpPr>
          <a:xfrm>
            <a:off x="6829391" y="3455309"/>
            <a:ext cx="1551847" cy="816043"/>
            <a:chOff x="6829391" y="3455309"/>
            <a:chExt cx="1551847" cy="816043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id="{3A2AC818-E932-4D72-A7AF-EE4CF9B78EFF}"/>
                </a:ext>
              </a:extLst>
            </p:cNvPr>
            <p:cNvSpPr/>
            <p:nvPr/>
          </p:nvSpPr>
          <p:spPr>
            <a:xfrm flipH="1">
              <a:off x="6829391" y="3455309"/>
              <a:ext cx="1551847" cy="816043"/>
            </a:xfrm>
            <a:prstGeom prst="cloudCallout">
              <a:avLst>
                <a:gd name="adj1" fmla="val 110902"/>
                <a:gd name="adj2" fmla="val -45187"/>
              </a:avLst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89EDB75-76A7-4B6B-B2A7-98671C4F6176}"/>
                </a:ext>
              </a:extLst>
            </p:cNvPr>
            <p:cNvSpPr txBox="1"/>
            <p:nvPr/>
          </p:nvSpPr>
          <p:spPr>
            <a:xfrm>
              <a:off x="7148638" y="3628652"/>
              <a:ext cx="834991" cy="4693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5969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25" b="1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Keep warm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117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446F9-1E49-4338-9D55-B65B1D6B88D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4689971" cy="551146"/>
          </a:xfrm>
        </p:spPr>
        <p:txBody>
          <a:bodyPr/>
          <a:lstStyle/>
          <a:p>
            <a:r>
              <a:rPr lang="en-GB"/>
              <a:t>Check your learning</a:t>
            </a:r>
          </a:p>
        </p:txBody>
      </p:sp>
      <p:pic>
        <p:nvPicPr>
          <p:cNvPr id="17" name="Picture 16" descr="Satisfied face.">
            <a:extLst>
              <a:ext uri="{FF2B5EF4-FFF2-40B4-BE49-F238E27FC236}">
                <a16:creationId xmlns:a16="http://schemas.microsoft.com/office/drawing/2014/main" id="{C10573CB-DB8A-464C-94E7-B78C93A9C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25" y="789756"/>
            <a:ext cx="536725" cy="536725"/>
          </a:xfrm>
          <a:prstGeom prst="rect">
            <a:avLst/>
          </a:prstGeom>
        </p:spPr>
      </p:pic>
      <p:pic>
        <p:nvPicPr>
          <p:cNvPr id="18" name="Picture 17" descr="Unsatisfied face.">
            <a:extLst>
              <a:ext uri="{FF2B5EF4-FFF2-40B4-BE49-F238E27FC236}">
                <a16:creationId xmlns:a16="http://schemas.microsoft.com/office/drawing/2014/main" id="{0996A1B7-9593-454E-901A-E6BCBA7BC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28" y="778489"/>
            <a:ext cx="536725" cy="5367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199DCA-25B7-4376-AA84-1FC3EDEC7232}"/>
              </a:ext>
            </a:extLst>
          </p:cNvPr>
          <p:cNvSpPr txBox="1"/>
          <p:nvPr/>
        </p:nvSpPr>
        <p:spPr>
          <a:xfrm>
            <a:off x="7203164" y="1291615"/>
            <a:ext cx="22979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YES       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E67B9-850B-4F6B-8B4A-70F5A44C5F97}"/>
              </a:ext>
            </a:extLst>
          </p:cNvPr>
          <p:cNvSpPr txBox="1">
            <a:spLocks noChangeAspect="1"/>
          </p:cNvSpPr>
          <p:nvPr/>
        </p:nvSpPr>
        <p:spPr>
          <a:xfrm>
            <a:off x="430176" y="1246996"/>
            <a:ext cx="6611566" cy="3293999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US" sz="2000" b="1"/>
              <a:t>I am able to:</a:t>
            </a:r>
            <a:br>
              <a:rPr lang="en-US" sz="2000" b="1"/>
            </a:br>
            <a:endParaRPr lang="en-US" sz="2000" b="1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2000" b="1"/>
              <a:t>Identify when someone is bleeding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US" sz="2000" b="1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2000" b="1"/>
              <a:t>Give first aid to a casualty who is bleeding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2000" b="1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2000" b="1"/>
              <a:t>Give first aid to a casualty who is in shock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GB" sz="2000" b="1">
              <a:cs typeface="Times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2000" b="1"/>
              <a:t>Call for help correctly, if it is necessary</a:t>
            </a:r>
            <a:endParaRPr lang="en-GB" sz="2000" b="1">
              <a:cs typeface="Time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43A919-3C1E-4B13-97B1-550C81826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6352" y="1994694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5E828A-0FDD-4309-91F1-0F1A38F6B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7094" y="1994693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B12EC3-1F3F-4425-9649-CC299C0CB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6352" y="2688849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34E27C-D8FA-432A-AE91-42B43009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7094" y="2688848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471768-9602-4E90-99F8-9DF9047F5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7094" y="3456333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6A882B-F5D8-4788-B485-6A76A0910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6351" y="4185794"/>
            <a:ext cx="336625" cy="281197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A83A72-6329-40D4-A5FF-01EAFE917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6351" y="3468719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D44679-BC34-4D52-BEDD-3F6999BE3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15503" y="4185794"/>
            <a:ext cx="336625" cy="309179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1CC36-4AE6-43E0-8CB5-8554F00EAF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1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549AE4-49F8-4542-A663-F461AC98C8C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5670966" cy="551146"/>
          </a:xfrm>
        </p:spPr>
        <p:txBody>
          <a:bodyPr/>
          <a:lstStyle/>
          <a:p>
            <a:r>
              <a:rPr lang="en-GB" dirty="0"/>
              <a:t>Information and support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6894B-CF5B-42B5-9E1B-CA4193AEE2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AC90E-D509-416B-ADFF-AC7FE7D3599B}"/>
              </a:ext>
            </a:extLst>
          </p:cNvPr>
          <p:cNvSpPr txBox="1"/>
          <p:nvPr/>
        </p:nvSpPr>
        <p:spPr>
          <a:xfrm>
            <a:off x="421331" y="1212233"/>
            <a:ext cx="8335437" cy="6573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218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36" b="1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If any of the content in this session has upset or concerned you please discuss this with one of the teachers at your school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AF36C-FBB3-4071-A15D-0D06932A6D5A}"/>
              </a:ext>
            </a:extLst>
          </p:cNvPr>
          <p:cNvSpPr txBox="1"/>
          <p:nvPr/>
        </p:nvSpPr>
        <p:spPr>
          <a:xfrm>
            <a:off x="421331" y="3845409"/>
            <a:ext cx="6083717" cy="93435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6218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00" b="1" dirty="0">
                <a:solidFill>
                  <a:sysClr val="windowText" lastClr="000000"/>
                </a:solidFill>
                <a:latin typeface="Arial"/>
                <a:ea typeface="MS PGothic"/>
                <a:cs typeface="Arial"/>
              </a:rPr>
              <a:t>Further information linked to first aid can be found at:</a:t>
            </a: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www.sja.org.uk</a:t>
            </a:r>
            <a:endParaRPr lang="en-GB" sz="1836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www.asthma.org.uk</a:t>
            </a: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E4D77-2157-4ADE-9A4E-EEB5E8FBF08B}"/>
              </a:ext>
            </a:extLst>
          </p:cNvPr>
          <p:cNvSpPr txBox="1"/>
          <p:nvPr/>
        </p:nvSpPr>
        <p:spPr>
          <a:xfrm>
            <a:off x="421331" y="2156201"/>
            <a:ext cx="4414879" cy="12223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2188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836" b="1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Further support can be found at</a:t>
            </a: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:</a:t>
            </a: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www.childline.org.uk</a:t>
            </a:r>
            <a:endParaRPr lang="en-GB" sz="1836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www.youngminds.org.uk</a:t>
            </a:r>
            <a:endParaRPr lang="en-GB" sz="1836" dirty="0">
              <a:solidFill>
                <a:sysClr val="windowText" lastClr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342900" indent="-342900" defTabSz="621884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www.samaritans.org</a:t>
            </a:r>
            <a:r>
              <a:rPr lang="en-GB" sz="1836" dirty="0">
                <a:solidFill>
                  <a:sysClr val="windowText" lastClr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39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7F3B9D-D5A3-4B6B-B3D6-8015C46F1F7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92382" y="335145"/>
            <a:ext cx="6359236" cy="551146"/>
          </a:xfrm>
          <a:solidFill>
            <a:schemeClr val="tx1"/>
          </a:solidFill>
        </p:spPr>
        <p:txBody>
          <a:bodyPr/>
          <a:lstStyle/>
          <a:p>
            <a:r>
              <a:rPr lang="en-GB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886B6-9D4F-42FE-B0B2-DA9EE8F43E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72EA3E0-6CFA-48BD-9253-A38CA65B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10" y="1116012"/>
            <a:ext cx="79502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CA8391-864D-40D3-94F5-9F99EDE13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8211" y="4572000"/>
            <a:ext cx="2109536" cy="96948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69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48836A6-B552-453B-B706-A0B7D05E2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9" y="207963"/>
            <a:ext cx="8275382" cy="505777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0C409-3CCA-48BD-87D2-FE46540C4DD3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GB"/>
              <a:t>Bleeding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61E208C-0A75-4782-AB9C-099320769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38399" y="3747319"/>
            <a:ext cx="6705601" cy="1541044"/>
            <a:chOff x="1842654" y="-1271155"/>
            <a:chExt cx="6705601" cy="1541044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D09DAC8D-0AE5-4572-A257-1C765C7D0E57}"/>
                </a:ext>
              </a:extLst>
            </p:cNvPr>
            <p:cNvSpPr/>
            <p:nvPr userDrawn="1"/>
          </p:nvSpPr>
          <p:spPr>
            <a:xfrm flipH="1">
              <a:off x="1842654" y="-1271155"/>
              <a:ext cx="6705601" cy="154104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">
                <a:solidFill>
                  <a:srgbClr val="FF0000"/>
                </a:solidFill>
              </a:endParaRPr>
            </a:p>
          </p:txBody>
        </p:sp>
        <p:pic>
          <p:nvPicPr>
            <p:cNvPr id="9" name="Picture 8" descr="SJA logo on angled slice.psd">
              <a:extLst>
                <a:ext uri="{FF2B5EF4-FFF2-40B4-BE49-F238E27FC236}">
                  <a16:creationId xmlns:a16="http://schemas.microsoft.com/office/drawing/2014/main" id="{5B66C161-FC80-495E-972D-727D2D58C7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5" t="40499" r="2544"/>
            <a:stretch/>
          </p:blipFill>
          <p:spPr>
            <a:xfrm>
              <a:off x="6636327" y="-370811"/>
              <a:ext cx="1634837" cy="6407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23B94A-E94C-4ED0-98DA-5484C8267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D75C8FF5-D5A1-4463-B9A2-AF30A4BFA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078" y="4647663"/>
            <a:ext cx="1502369" cy="94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A08956-265F-4E71-BB0B-5817C0E03F0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795"/>
            <a:ext cx="4812821" cy="551146"/>
          </a:xfrm>
        </p:spPr>
        <p:txBody>
          <a:bodyPr/>
          <a:lstStyle/>
          <a:p>
            <a:r>
              <a:rPr lang="en-GB"/>
              <a:t>Optional activity   A7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F0002-6D17-474C-B2D8-57D6E2E22A5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1629" y="1029941"/>
            <a:ext cx="1529676" cy="551146"/>
          </a:xfrm>
        </p:spPr>
        <p:txBody>
          <a:bodyPr/>
          <a:lstStyle/>
          <a:p>
            <a:r>
              <a:rPr lang="en-GB"/>
              <a:t>Blood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123A18-D2A5-4638-820C-D93934BDD29C}"/>
              </a:ext>
            </a:extLst>
          </p:cNvPr>
          <p:cNvSpPr/>
          <p:nvPr/>
        </p:nvSpPr>
        <p:spPr>
          <a:xfrm>
            <a:off x="1443349" y="1662916"/>
            <a:ext cx="71632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/>
              <a:t>Use the worksheet to complete the pie chart and find out more about the contents of our blood.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453E237-21B3-44D2-97F3-0C8D30098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0456264"/>
              </p:ext>
            </p:extLst>
          </p:nvPr>
        </p:nvGraphicFramePr>
        <p:xfrm>
          <a:off x="3224463" y="2273550"/>
          <a:ext cx="3240066" cy="2131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F3656E2-FA8C-4800-8F4A-5FFD7C9FA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9" y="3957887"/>
            <a:ext cx="1212373" cy="126832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96E0E-9098-4A51-9058-FBC788B1B5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35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B5A48-DD0F-43A3-B3D3-681EC8779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35EB1-3907-4DB9-9D47-A24D9FDA20A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795"/>
            <a:ext cx="4857868" cy="551146"/>
          </a:xfrm>
        </p:spPr>
        <p:txBody>
          <a:bodyPr/>
          <a:lstStyle/>
          <a:p>
            <a:r>
              <a:rPr lang="en-GB"/>
              <a:t>Optional activity   A5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4C60C1-CE8A-4471-894E-1E85C7BAB7D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1628" y="1029941"/>
            <a:ext cx="3238161" cy="551146"/>
          </a:xfrm>
        </p:spPr>
        <p:txBody>
          <a:bodyPr/>
          <a:lstStyle/>
          <a:p>
            <a:r>
              <a:rPr lang="en-GB"/>
              <a:t>Making blood 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F413B9EE-C470-4D98-BCE3-DB33616B5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/>
          </p:cNvPicPr>
          <p:nvPr>
            <p:ph type="pic" sz="quarter" idx="18"/>
          </p:nvPr>
        </p:nvPicPr>
        <p:blipFill rotWithShape="1">
          <a:blip r:embed="rId3"/>
          <a:srcRect t="32667" b="32667"/>
          <a:stretch/>
        </p:blipFill>
        <p:spPr bwMode="auto">
          <a:xfrm>
            <a:off x="2110708" y="1921997"/>
            <a:ext cx="4857868" cy="3055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439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5BACB1-72A2-47FC-B502-82E77736B05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3200" y="478795"/>
            <a:ext cx="5021368" cy="551146"/>
          </a:xfrm>
        </p:spPr>
        <p:txBody>
          <a:bodyPr/>
          <a:lstStyle/>
          <a:p>
            <a:r>
              <a:rPr lang="en-GB"/>
              <a:t>Optional activity   A11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BA9539-7D96-47C6-9851-9E6D498396EE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91628" y="1029941"/>
            <a:ext cx="4730077" cy="551146"/>
          </a:xfrm>
        </p:spPr>
        <p:txBody>
          <a:bodyPr/>
          <a:lstStyle/>
          <a:p>
            <a:r>
              <a:rPr lang="en-GB"/>
              <a:t>Make a stethoscope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2743D1-1584-49C5-97DE-1058C2629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86262" y="1716505"/>
            <a:ext cx="4371475" cy="3549274"/>
            <a:chOff x="2125578" y="1716505"/>
            <a:chExt cx="4371475" cy="354927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6489B7F-BE8D-42AB-B097-2DDB58BBA7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0736" y="1788122"/>
              <a:ext cx="4216317" cy="336415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234D94-FC32-438C-B629-DA474147AA55}"/>
                </a:ext>
              </a:extLst>
            </p:cNvPr>
            <p:cNvSpPr/>
            <p:nvPr/>
          </p:nvSpPr>
          <p:spPr>
            <a:xfrm>
              <a:off x="2125578" y="1716505"/>
              <a:ext cx="4317351" cy="3549274"/>
            </a:xfrm>
            <a:prstGeom prst="rect">
              <a:avLst/>
            </a:prstGeom>
            <a:noFill/>
            <a:ln w="28575">
              <a:solidFill>
                <a:srgbClr val="0084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56D4E1-E952-47CB-AE3D-DEE1192CA3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AE0BF7-0CE7-4E01-8049-7EEE05A84179}"/>
              </a:ext>
            </a:extLst>
          </p:cNvPr>
          <p:cNvSpPr/>
          <p:nvPr/>
        </p:nvSpPr>
        <p:spPr>
          <a:xfrm>
            <a:off x="3450131" y="3634548"/>
            <a:ext cx="2274474" cy="1517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36C1D6-2E47-4D18-B4A9-4929284C5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636" y="3683554"/>
            <a:ext cx="3707026" cy="141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842D887-9EB6-42E6-AD6B-B7C49D46C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0" y="478800"/>
            <a:ext cx="4017328" cy="583884"/>
          </a:xfrm>
        </p:spPr>
        <p:txBody>
          <a:bodyPr/>
          <a:lstStyle/>
          <a:p>
            <a:r>
              <a:rPr lang="en-GB" sz="3600" dirty="0"/>
              <a:t>Watch this video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6A1AC32-D438-4A01-B288-9ABC1B669D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7435" y="5265779"/>
            <a:ext cx="1575776" cy="309179"/>
          </a:xfrm>
        </p:spPr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AE651F-D13B-4511-A7F8-9362747E97CA}"/>
              </a:ext>
            </a:extLst>
          </p:cNvPr>
          <p:cNvSpPr/>
          <p:nvPr/>
        </p:nvSpPr>
        <p:spPr>
          <a:xfrm>
            <a:off x="1963753" y="2595890"/>
            <a:ext cx="5216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>
                <a:hlinkClick r:id="rId2"/>
              </a:rPr>
              <a:t>https://youtu.be/yydY4OAE9DU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40765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94C2F-C34E-403C-B119-9DD05EF792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2195424" cy="551146"/>
          </a:xfrm>
        </p:spPr>
        <p:txBody>
          <a:bodyPr/>
          <a:lstStyle/>
          <a:p>
            <a:r>
              <a:rPr lang="en-US"/>
              <a:t>Bleeding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4B374-BBE8-483E-BE73-3398F57CC0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4EEABA-3F2F-48AD-80BC-D63D6737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2843" y="1419726"/>
            <a:ext cx="6761747" cy="3064042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D521A-DCA0-43CC-A2A5-B5A42E6DC2E4}"/>
              </a:ext>
            </a:extLst>
          </p:cNvPr>
          <p:cNvSpPr txBox="1"/>
          <p:nvPr/>
        </p:nvSpPr>
        <p:spPr>
          <a:xfrm>
            <a:off x="1252843" y="1748586"/>
            <a:ext cx="67617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600"/>
              <a:t>A short course to learn how to help someone who is bleeding.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2C1593-E37D-4648-93E5-5F8874D29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94" y="651570"/>
            <a:ext cx="2125579" cy="119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1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94C2F-C34E-403C-B119-9DD05EF7922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29" y="478795"/>
            <a:ext cx="4545592" cy="551146"/>
          </a:xfrm>
        </p:spPr>
        <p:txBody>
          <a:bodyPr/>
          <a:lstStyle/>
          <a:p>
            <a:r>
              <a:rPr lang="en-US"/>
              <a:t>Learning 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4B374-BBE8-483E-BE73-3398F57CC0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51BFFA-C000-42D8-B32D-9865F53FC1D9}"/>
              </a:ext>
            </a:extLst>
          </p:cNvPr>
          <p:cNvSpPr txBox="1">
            <a:spLocks noChangeAspect="1"/>
          </p:cNvSpPr>
          <p:nvPr/>
        </p:nvSpPr>
        <p:spPr>
          <a:xfrm>
            <a:off x="491629" y="1255017"/>
            <a:ext cx="7709355" cy="3229879"/>
          </a:xfrm>
          <a:prstGeom prst="rect">
            <a:avLst/>
          </a:prstGeom>
          <a:noFill/>
        </p:spPr>
        <p:txBody>
          <a:bodyPr wrap="square" lIns="74441" tIns="37221" rIns="74441" bIns="37221" rtlCol="0" anchor="t">
            <a:spAutoFit/>
          </a:bodyPr>
          <a:lstStyle/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 b="1"/>
              <a:t>I can ensure the safety of myself and others</a:t>
            </a:r>
            <a:endParaRPr lang="en-US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US" sz="2000" b="1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 b="1"/>
              <a:t>I can assess a casualty’s condition calmly and give first aid to someone who is bleeding</a:t>
            </a:r>
            <a:endParaRPr lang="en-US" sz="2000" b="1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US" sz="2000" b="1"/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 b="1"/>
              <a:t>I can give first aid to a casualty who is in shock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endParaRPr lang="en-US" sz="2000" b="1"/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US" sz="2000" b="1"/>
              <a:t>I can seek medical help if required for a casualty who is </a:t>
            </a:r>
            <a:r>
              <a:rPr lang="en-US" sz="2000" b="1" dirty="0"/>
              <a:t>bleeding</a:t>
            </a:r>
            <a:endParaRPr lang="en-US" sz="20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3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F08A0-A202-4B85-BA61-089B7D6EC6F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1513634" cy="551146"/>
          </a:xfrm>
        </p:spPr>
        <p:txBody>
          <a:bodyPr/>
          <a:lstStyle/>
          <a:p>
            <a:r>
              <a:rPr lang="en-GB"/>
              <a:t>Blood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D64FC-A410-4035-B725-F09E8CD34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88079F-396B-407D-8FEC-38700DBFE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5328" y="1187116"/>
            <a:ext cx="5959642" cy="2852063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BCC606-5FDF-4F02-970B-A5224A0F8D9E}"/>
              </a:ext>
            </a:extLst>
          </p:cNvPr>
          <p:cNvSpPr/>
          <p:nvPr/>
        </p:nvSpPr>
        <p:spPr>
          <a:xfrm>
            <a:off x="505328" y="1187116"/>
            <a:ext cx="5895471" cy="28520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1900" b="1">
                <a:solidFill>
                  <a:srgbClr val="190F2F"/>
                </a:solidFill>
                <a:cs typeface="Times"/>
              </a:rPr>
              <a:t>Basic anatomy </a:t>
            </a:r>
            <a:endParaRPr lang="en-GB" sz="1900">
              <a:solidFill>
                <a:srgbClr val="190F2F"/>
              </a:solidFill>
              <a:cs typeface="Times"/>
            </a:endParaRPr>
          </a:p>
          <a:p>
            <a:pPr marL="365125" indent="-36512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00">
                <a:solidFill>
                  <a:srgbClr val="190F2F"/>
                </a:solidFill>
                <a:cs typeface="Times"/>
              </a:rPr>
              <a:t>Blood is made up of different things and travels around inside of our body. It provides the body with a lot of important things we need to survive.</a:t>
            </a:r>
            <a:br>
              <a:rPr lang="en-GB" sz="1900">
                <a:solidFill>
                  <a:srgbClr val="190F2F"/>
                </a:solidFill>
                <a:cs typeface="Times"/>
              </a:rPr>
            </a:br>
            <a:endParaRPr lang="en-US" sz="1900" b="1">
              <a:cs typeface="Arial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00">
                <a:solidFill>
                  <a:srgbClr val="190F2F"/>
                </a:solidFill>
                <a:cs typeface="Times"/>
              </a:rPr>
              <a:t>The </a:t>
            </a:r>
            <a:r>
              <a:rPr lang="en-GB" sz="1900" b="1">
                <a:solidFill>
                  <a:srgbClr val="190F2F"/>
                </a:solidFill>
                <a:cs typeface="Times"/>
              </a:rPr>
              <a:t>H_ _ _ _ </a:t>
            </a:r>
            <a:r>
              <a:rPr lang="en-GB" sz="1900">
                <a:solidFill>
                  <a:srgbClr val="190F2F"/>
                </a:solidFill>
                <a:cs typeface="Times"/>
              </a:rPr>
              <a:t>pumps blood around the body.</a:t>
            </a:r>
            <a:br>
              <a:rPr lang="en-GB" sz="1900">
                <a:solidFill>
                  <a:srgbClr val="190F2F"/>
                </a:solidFill>
                <a:cs typeface="Times"/>
              </a:rPr>
            </a:br>
            <a:endParaRPr lang="en-GB" sz="1900">
              <a:solidFill>
                <a:srgbClr val="190F2F"/>
              </a:solidFill>
              <a:cs typeface="Times"/>
            </a:endParaRP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sz="1900">
                <a:solidFill>
                  <a:srgbClr val="190F2F"/>
                </a:solidFill>
                <a:cs typeface="Times"/>
              </a:rPr>
              <a:t>Blood travels around the body inside of vessels which are all different sizes.</a:t>
            </a:r>
          </a:p>
        </p:txBody>
      </p:sp>
      <p:pic>
        <p:nvPicPr>
          <p:cNvPr id="7" name="Picture 6" descr="Diagram of blood vessels inside the human body.">
            <a:extLst>
              <a:ext uri="{FF2B5EF4-FFF2-40B4-BE49-F238E27FC236}">
                <a16:creationId xmlns:a16="http://schemas.microsoft.com/office/drawing/2014/main" id="{B69783B4-BD7B-4CEA-9344-DFB3938ED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819" y="1187116"/>
            <a:ext cx="1746687" cy="349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0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C5755-1004-4C3D-A745-364DA312BC6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91630" y="478795"/>
            <a:ext cx="4224750" cy="551146"/>
          </a:xfrm>
        </p:spPr>
        <p:txBody>
          <a:bodyPr/>
          <a:lstStyle/>
          <a:p>
            <a:r>
              <a:rPr lang="en-GB"/>
              <a:t>What do you see?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D21E0-BEFF-44C8-BF88-428C6E5337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6E012E-0E1C-4DA1-8866-5C451F12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107" y="285964"/>
            <a:ext cx="1120893" cy="1120893"/>
          </a:xfrm>
          <a:prstGeom prst="rect">
            <a:avLst/>
          </a:prstGeom>
        </p:spPr>
      </p:pic>
      <p:pic>
        <p:nvPicPr>
          <p:cNvPr id="12" name="Picture 11" descr="Diagram of blood vessels within the human body.">
            <a:extLst>
              <a:ext uri="{FF2B5EF4-FFF2-40B4-BE49-F238E27FC236}">
                <a16:creationId xmlns:a16="http://schemas.microsoft.com/office/drawing/2014/main" id="{25479B37-7144-405B-92EA-A99369EA5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746" y="1117191"/>
            <a:ext cx="2059507" cy="41190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B3F2EC-0998-4B2E-892E-ADBE08AE5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52202">
            <a:off x="4774580" y="2080800"/>
            <a:ext cx="1816792" cy="18142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ED4C9B-9E48-4671-8A56-57060FE7E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6644" y="1505562"/>
            <a:ext cx="1483643" cy="33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6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idx="4294967295"/>
          </p:nvPr>
        </p:nvSpPr>
        <p:spPr>
          <a:xfrm>
            <a:off x="561473" y="413001"/>
            <a:ext cx="4523427" cy="610107"/>
          </a:xfrm>
          <a:prstGeom prst="rect">
            <a:avLst/>
          </a:prstGeom>
          <a:solidFill>
            <a:srgbClr val="009F4D"/>
          </a:solidFill>
        </p:spPr>
        <p:txBody>
          <a:bodyPr wrap="none" lIns="58615" tIns="38100" rIns="58615" bIns="58615">
            <a:sp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What do you think?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0FB928-0CAB-47E7-932D-2DAEAE10E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79220" y="1545711"/>
            <a:ext cx="4391169" cy="2062103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DBAF73-3264-42FF-BC47-D841998EA8CC}"/>
              </a:ext>
            </a:extLst>
          </p:cNvPr>
          <p:cNvSpPr txBox="1"/>
          <p:nvPr/>
        </p:nvSpPr>
        <p:spPr>
          <a:xfrm>
            <a:off x="2479220" y="1791932"/>
            <a:ext cx="4391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/>
              <a:t>Signs and symptoms of someone bleeding could be… 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53AFE9AE-A1CB-4FEF-93FA-73B055F21843}"/>
              </a:ext>
            </a:extLst>
          </p:cNvPr>
          <p:cNvSpPr/>
          <p:nvPr/>
        </p:nvSpPr>
        <p:spPr>
          <a:xfrm>
            <a:off x="561473" y="1521649"/>
            <a:ext cx="1532022" cy="866967"/>
          </a:xfrm>
          <a:prstGeom prst="wedgeRoundRectCallout">
            <a:avLst>
              <a:gd name="adj1" fmla="val 58748"/>
              <a:gd name="adj2" fmla="val 90256"/>
              <a:gd name="adj3" fmla="val 16667"/>
            </a:avLst>
          </a:prstGeom>
          <a:noFill/>
          <a:ln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008453"/>
                </a:solidFill>
              </a:rPr>
              <a:t>A </a:t>
            </a:r>
            <a:r>
              <a:rPr lang="en-GB" b="1">
                <a:solidFill>
                  <a:srgbClr val="008453"/>
                </a:solidFill>
              </a:rPr>
              <a:t>SIGN</a:t>
            </a:r>
            <a:r>
              <a:rPr lang="en-GB">
                <a:solidFill>
                  <a:srgbClr val="008453"/>
                </a:solidFill>
              </a:rPr>
              <a:t> is something you can see.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A5AB9C2-3202-4E19-87E6-1CB064538F33}"/>
              </a:ext>
            </a:extLst>
          </p:cNvPr>
          <p:cNvSpPr/>
          <p:nvPr/>
        </p:nvSpPr>
        <p:spPr>
          <a:xfrm>
            <a:off x="7031225" y="2050684"/>
            <a:ext cx="1678671" cy="1373382"/>
          </a:xfrm>
          <a:prstGeom prst="wedgeRoundRectCallout">
            <a:avLst>
              <a:gd name="adj1" fmla="val -56435"/>
              <a:gd name="adj2" fmla="val 86555"/>
              <a:gd name="adj3" fmla="val 16667"/>
            </a:avLst>
          </a:prstGeom>
          <a:noFill/>
          <a:ln>
            <a:solidFill>
              <a:srgbClr val="A9A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008453"/>
                </a:solidFill>
              </a:rPr>
              <a:t>A </a:t>
            </a:r>
            <a:r>
              <a:rPr lang="en-GB" b="1">
                <a:solidFill>
                  <a:srgbClr val="008453"/>
                </a:solidFill>
              </a:rPr>
              <a:t>SYMPTOM</a:t>
            </a:r>
            <a:r>
              <a:rPr lang="en-GB">
                <a:solidFill>
                  <a:srgbClr val="008453"/>
                </a:solidFill>
              </a:rPr>
              <a:t> is something that the casualty can tell you they are feeling.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5B4190-32DB-45F8-8A70-B02C0E96F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368" y="3723997"/>
            <a:ext cx="1024314" cy="13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8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588211" y="439738"/>
            <a:ext cx="2098084" cy="610107"/>
          </a:xfrm>
          <a:prstGeom prst="rect">
            <a:avLst/>
          </a:prstGeom>
          <a:solidFill>
            <a:srgbClr val="009F4D"/>
          </a:solidFill>
        </p:spPr>
        <p:txBody>
          <a:bodyPr wrap="none" lIns="58615" tIns="38100" rIns="58615" bIns="58615">
            <a:sp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Answers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0435CA-F059-4E7C-8E86-388A249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8211" y="1184764"/>
            <a:ext cx="4391169" cy="3039127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DB5372-9592-490A-B6F2-BAC765BBFD77}"/>
              </a:ext>
            </a:extLst>
          </p:cNvPr>
          <p:cNvSpPr txBox="1">
            <a:spLocks noChangeAspect="1"/>
          </p:cNvSpPr>
          <p:nvPr/>
        </p:nvSpPr>
        <p:spPr>
          <a:xfrm>
            <a:off x="606641" y="1206891"/>
            <a:ext cx="4372740" cy="3017000"/>
          </a:xfrm>
          <a:prstGeom prst="rect">
            <a:avLst/>
          </a:prstGeom>
          <a:noFill/>
        </p:spPr>
        <p:txBody>
          <a:bodyPr wrap="square" lIns="74441" tIns="37221" rIns="74441" bIns="37221" rtlCol="0">
            <a:spAutoFit/>
          </a:bodyPr>
          <a:lstStyle/>
          <a:p>
            <a:pPr>
              <a:spcAft>
                <a:spcPts val="488"/>
              </a:spcAft>
              <a:buClr>
                <a:schemeClr val="tx2"/>
              </a:buClr>
              <a:buSzPct val="100000"/>
            </a:pPr>
            <a:r>
              <a:rPr lang="en-GB" altLang="en-US" sz="1800"/>
              <a:t>Signs and symptoms of someone bleeding from an injury could be: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Pain and blood at site of the injury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Pale skin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Feeling faint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Rapid pulse or heart rate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Distress and anxiety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Bruising and swelling</a:t>
            </a:r>
          </a:p>
          <a:p>
            <a:pPr marL="365745" indent="-365745">
              <a:spcAft>
                <a:spcPts val="488"/>
              </a:spcAft>
              <a:buClr>
                <a:schemeClr val="tx2"/>
              </a:buClr>
              <a:buSzPct val="100000"/>
              <a:buFont typeface="Lucida Grande"/>
              <a:buChar char="➤"/>
            </a:pPr>
            <a:r>
              <a:rPr lang="en-GB" altLang="en-US" sz="1800"/>
              <a:t>Lack of response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FB0546-06AC-4E93-B211-5B58BD99A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28127" y="1188756"/>
            <a:ext cx="3666382" cy="3035135"/>
          </a:xfrm>
          <a:prstGeom prst="rect">
            <a:avLst/>
          </a:prstGeom>
          <a:noFill/>
          <a:ln w="28575"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5FB0E0-ED5F-4B79-B09F-3535336A2CB7}"/>
              </a:ext>
            </a:extLst>
          </p:cNvPr>
          <p:cNvSpPr txBox="1"/>
          <p:nvPr/>
        </p:nvSpPr>
        <p:spPr>
          <a:xfrm>
            <a:off x="5053754" y="1310309"/>
            <a:ext cx="3815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/>
              <a:t>Question:</a:t>
            </a:r>
          </a:p>
          <a:p>
            <a:pPr algn="ctr"/>
            <a:r>
              <a:rPr lang="en-GB" sz="2400"/>
              <a:t>Would you call for help if you found someone with these signs and symptoms?</a:t>
            </a:r>
          </a:p>
          <a:p>
            <a:pPr algn="ctr"/>
            <a:endParaRPr lang="en-GB" sz="2400"/>
          </a:p>
          <a:p>
            <a:pPr algn="ctr"/>
            <a:r>
              <a:rPr lang="en-GB" sz="2400"/>
              <a:t>Explain your answer.</a:t>
            </a:r>
          </a:p>
        </p:txBody>
      </p:sp>
    </p:spTree>
    <p:extLst>
      <p:ext uri="{BB962C8B-B14F-4D97-AF65-F5344CB8AC3E}">
        <p14:creationId xmlns:p14="http://schemas.microsoft.com/office/powerpoint/2010/main" val="391960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EFF23B-2A98-40AB-AA49-87277F8DD40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74182" y="248098"/>
            <a:ext cx="7518533" cy="551146"/>
          </a:xfrm>
        </p:spPr>
        <p:txBody>
          <a:bodyPr/>
          <a:lstStyle/>
          <a:p>
            <a:r>
              <a:rPr lang="en-GB"/>
              <a:t>Watch this video </a:t>
            </a:r>
            <a:r>
              <a:rPr lang="en-GB" sz="1200"/>
              <a:t>(warning footage contains scenes of bleeding)</a:t>
            </a:r>
          </a:p>
          <a:p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49EAF1-D2AD-426D-9828-962630167F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KS2 – Bleeding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D726FD-B37C-478D-BBBB-DFAAACCA3093}"/>
              </a:ext>
            </a:extLst>
          </p:cNvPr>
          <p:cNvSpPr/>
          <p:nvPr/>
        </p:nvSpPr>
        <p:spPr>
          <a:xfrm>
            <a:off x="2152908" y="2332513"/>
            <a:ext cx="4838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>
                <a:hlinkClick r:id="rId3"/>
              </a:rPr>
              <a:t>https://youtu.be/kRrkE8A4ceI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7318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PT Powerpoint template 2nd proof">
  <a:themeElements>
    <a:clrScheme name="Custom 5">
      <a:dk1>
        <a:sysClr val="windowText" lastClr="000000"/>
      </a:dk1>
      <a:lt1>
        <a:sysClr val="window" lastClr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E7744060-883E-40EB-8CD4-2F0D750F790C}" vid="{C083200A-9F88-419F-88A7-B799583B6A13}"/>
    </a:ext>
  </a:extLst>
</a:theme>
</file>

<file path=ppt/theme/theme2.xml><?xml version="1.0" encoding="utf-8"?>
<a:theme xmlns:a="http://schemas.openxmlformats.org/drawingml/2006/main" name="Office Theme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JA 2016">
      <a:dk1>
        <a:sysClr val="windowText" lastClr="000000"/>
      </a:dk1>
      <a:lt1>
        <a:srgbClr val="FFFFFF"/>
      </a:lt1>
      <a:dk2>
        <a:srgbClr val="007A53"/>
      </a:dk2>
      <a:lt2>
        <a:srgbClr val="97999B"/>
      </a:lt2>
      <a:accent1>
        <a:srgbClr val="000000"/>
      </a:accent1>
      <a:accent2>
        <a:srgbClr val="007A53"/>
      </a:accent2>
      <a:accent3>
        <a:srgbClr val="009F4D"/>
      </a:accent3>
      <a:accent4>
        <a:srgbClr val="E1E000"/>
      </a:accent4>
      <a:accent5>
        <a:srgbClr val="97999B"/>
      </a:accent5>
      <a:accent6>
        <a:srgbClr val="FFFFFF"/>
      </a:accent6>
      <a:hlink>
        <a:srgbClr val="007A53"/>
      </a:hlink>
      <a:folHlink>
        <a:srgbClr val="E1E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12A60EA17AA44DBC0844B313E2D1EB" ma:contentTypeVersion="4" ma:contentTypeDescription="Create a new document." ma:contentTypeScope="" ma:versionID="0b3b3141565a737c6f3c5c34bfe3efb1">
  <xsd:schema xmlns:xsd="http://www.w3.org/2001/XMLSchema" xmlns:xs="http://www.w3.org/2001/XMLSchema" xmlns:p="http://schemas.microsoft.com/office/2006/metadata/properties" xmlns:ns2="565d540a-4d5f-4e77-a6c3-71f6088114ec" targetNamespace="http://schemas.microsoft.com/office/2006/metadata/properties" ma:root="true" ma:fieldsID="858cae49d40edf045d809c8c24cee1d5" ns2:_="">
    <xsd:import namespace="565d540a-4d5f-4e77-a6c3-71f6088114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d540a-4d5f-4e77-a6c3-71f6088114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C7CDF4-C59E-48F1-B094-FA169A49F4E4}">
  <ds:schemaRefs>
    <ds:schemaRef ds:uri="http://purl.org/dc/terms/"/>
    <ds:schemaRef ds:uri="c722156b-d46d-4787-a4ff-b46255985749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2CB704F-DC21-43E9-AB3B-CE8EB41D85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9A6565-E1D4-445A-93D1-1CF20D7E9D20}"/>
</file>

<file path=docProps/app.xml><?xml version="1.0" encoding="utf-8"?>
<Properties xmlns="http://schemas.openxmlformats.org/officeDocument/2006/extended-properties" xmlns:vt="http://schemas.openxmlformats.org/officeDocument/2006/docPropsVTypes">
  <Template>WPT Powerpoint template 2nd proof</Template>
  <TotalTime>5</TotalTime>
  <Words>1229</Words>
  <Application>Microsoft Office PowerPoint</Application>
  <PresentationFormat>On-screen Show (16:10)</PresentationFormat>
  <Paragraphs>215</Paragraphs>
  <Slides>23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  <vt:variant>
        <vt:lpstr>Custom Shows</vt:lpstr>
      </vt:variant>
      <vt:variant>
        <vt:i4>23</vt:i4>
      </vt:variant>
    </vt:vector>
  </HeadingPairs>
  <TitlesOfParts>
    <vt:vector size="53" baseType="lpstr">
      <vt:lpstr>Arial</vt:lpstr>
      <vt:lpstr>Calibri</vt:lpstr>
      <vt:lpstr>Arial (heading)</vt:lpstr>
      <vt:lpstr>Wingdings 3</vt:lpstr>
      <vt:lpstr>Times</vt:lpstr>
      <vt:lpstr>Lucida Grande</vt:lpstr>
      <vt:lpstr>WPT Powerpoint template 2nd proof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you think?</vt:lpstr>
      <vt:lpstr>Answers</vt:lpstr>
      <vt:lpstr>PowerPoint Presentation</vt:lpstr>
      <vt:lpstr>PowerPoint Presentation</vt:lpstr>
      <vt:lpstr>PowerPoint Presentation</vt:lpstr>
      <vt:lpstr>PowerPoint Presentation</vt:lpstr>
      <vt:lpstr>Your turn: Severe bleeding</vt:lpstr>
      <vt:lpstr>Your turn: Nosebleed</vt:lpstr>
      <vt:lpstr>Your turn: Dealing with shock</vt:lpstr>
      <vt:lpstr>Casualty 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Watch this video</vt:lpstr>
      <vt:lpstr>Recognition assessment</vt:lpstr>
      <vt:lpstr>Course admin</vt:lpstr>
      <vt:lpstr>Role of the first aider</vt:lpstr>
      <vt:lpstr>Primary survey</vt:lpstr>
      <vt:lpstr>Unresponsive breathing</vt:lpstr>
      <vt:lpstr>Shock</vt:lpstr>
      <vt:lpstr>Fainting</vt:lpstr>
      <vt:lpstr>Burns</vt:lpstr>
      <vt:lpstr>Poisoning</vt:lpstr>
      <vt:lpstr>Eye Injury</vt:lpstr>
      <vt:lpstr>Bleeding</vt:lpstr>
      <vt:lpstr>Choking</vt:lpstr>
      <vt:lpstr>Asthma</vt:lpstr>
      <vt:lpstr>Low blood sugar</vt:lpstr>
      <vt:lpstr>Allergic reaction</vt:lpstr>
      <vt:lpstr>Hyperventilation</vt:lpstr>
      <vt:lpstr>Stroke</vt:lpstr>
      <vt:lpstr>Head injury</vt:lpstr>
      <vt:lpstr>Seizure</vt:lpstr>
      <vt:lpstr>Bone, muscle, joint and Spine</vt:lpstr>
      <vt:lpstr>Chest pian</vt:lpstr>
      <vt:lpstr>Unresponsive not breathing</vt:lpstr>
      <vt:lpstr>Heat and cold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Bliss Dutton</dc:creator>
  <cp:lastModifiedBy>Jodie Walsh2</cp:lastModifiedBy>
  <cp:revision>20</cp:revision>
  <dcterms:created xsi:type="dcterms:W3CDTF">2018-11-28T11:53:47Z</dcterms:created>
  <dcterms:modified xsi:type="dcterms:W3CDTF">2021-02-22T13:33:19Z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0x010100EE12A60EA17AA44DBC0844B313E2D1EB</vt:lpwstr>
  </property>
  <property fmtid="{D5CDD505-2E9C-101B-9397-08002B2CF9AE}" pid="3" name="Order">
    <vt:r8>40264300</vt:r8>
  </property>
  <property fmtid="{D5CDD505-2E9C-101B-9397-08002B2CF9AE}" pid="4" name="ComplianceAssetId">
    <vt:lpwstr/>
  </property>
  <property fmtid="{D5CDD505-2E9C-101B-9397-08002B2CF9AE}" pid="5" name="AuthorIds_UIVersion_5120">
    <vt:lpwstr>193</vt:lpwstr>
  </property>
</Properties>
</file>