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7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sa Stuart" initials="ES" lastIdx="1" clrIdx="0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89307" autoAdjust="0"/>
  </p:normalViewPr>
  <p:slideViewPr>
    <p:cSldViewPr snapToGrid="0">
      <p:cViewPr varScale="1">
        <p:scale>
          <a:sx n="98" d="100"/>
          <a:sy n="98" d="100"/>
        </p:scale>
        <p:origin x="7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Garnham" userId="ba4a3023-469b-47da-9b56-135bbb92583d" providerId="ADAL" clId="{F74A70B4-B8DF-496B-8E4C-FF26A8EF669A}"/>
    <pc:docChg chg="modSld">
      <pc:chgData name="Sam Garnham" userId="ba4a3023-469b-47da-9b56-135bbb92583d" providerId="ADAL" clId="{F74A70B4-B8DF-496B-8E4C-FF26A8EF669A}" dt="2019-07-23T09:59:27.175" v="2" actId="13244"/>
      <pc:docMkLst>
        <pc:docMk/>
      </pc:docMkLst>
      <pc:sldChg chg="modSp">
        <pc:chgData name="Sam Garnham" userId="ba4a3023-469b-47da-9b56-135bbb92583d" providerId="ADAL" clId="{F74A70B4-B8DF-496B-8E4C-FF26A8EF669A}" dt="2019-07-23T09:59:27.175" v="2" actId="13244"/>
        <pc:sldMkLst>
          <pc:docMk/>
          <pc:sldMk cId="2907478492" sldId="757"/>
        </pc:sldMkLst>
        <pc:spChg chg="mod">
          <ac:chgData name="Sam Garnham" userId="ba4a3023-469b-47da-9b56-135bbb92583d" providerId="ADAL" clId="{F74A70B4-B8DF-496B-8E4C-FF26A8EF669A}" dt="2019-07-23T09:59:21.294" v="1" actId="13244"/>
          <ac:spMkLst>
            <pc:docMk/>
            <pc:sldMk cId="2907478492" sldId="757"/>
            <ac:spMk id="17" creationId="{95D75674-F618-4B50-9921-65067AE0B7CE}"/>
          </ac:spMkLst>
        </pc:spChg>
        <pc:picChg chg="mod">
          <ac:chgData name="Sam Garnham" userId="ba4a3023-469b-47da-9b56-135bbb92583d" providerId="ADAL" clId="{F74A70B4-B8DF-496B-8E4C-FF26A8EF669A}" dt="2019-07-23T09:59:27.175" v="2" actId="13244"/>
          <ac:picMkLst>
            <pc:docMk/>
            <pc:sldMk cId="2907478492" sldId="757"/>
            <ac:picMk id="2" creationId="{B8BCB734-54A4-44F3-AE3E-249C51A2BA0E}"/>
          </ac:picMkLst>
        </pc:picChg>
      </pc:sldChg>
    </pc:docChg>
  </pc:docChgLst>
  <pc:docChgLst>
    <pc:chgData name="Justine Wilson" userId="S::justine.wilson@sja.org.uk::cd635167-bbd3-4a7f-9fa7-49f7026615ce" providerId="AD" clId="Web-{11EC7D17-1E6B-2B22-CB8E-3A014C993AC5}"/>
    <pc:docChg chg="modSld">
      <pc:chgData name="Justine Wilson" userId="S::justine.wilson@sja.org.uk::cd635167-bbd3-4a7f-9fa7-49f7026615ce" providerId="AD" clId="Web-{11EC7D17-1E6B-2B22-CB8E-3A014C993AC5}" dt="2019-07-08T10:59:58.974" v="61"/>
      <pc:docMkLst>
        <pc:docMk/>
      </pc:docMkLst>
      <pc:sldChg chg="modSp delCm">
        <pc:chgData name="Justine Wilson" userId="S::justine.wilson@sja.org.uk::cd635167-bbd3-4a7f-9fa7-49f7026615ce" providerId="AD" clId="Web-{11EC7D17-1E6B-2B22-CB8E-3A014C993AC5}" dt="2019-07-08T10:59:58.974" v="61"/>
        <pc:sldMkLst>
          <pc:docMk/>
          <pc:sldMk cId="2907478492" sldId="757"/>
        </pc:sldMkLst>
        <pc:spChg chg="mod">
          <ac:chgData name="Justine Wilson" userId="S::justine.wilson@sja.org.uk::cd635167-bbd3-4a7f-9fa7-49f7026615ce" providerId="AD" clId="Web-{11EC7D17-1E6B-2B22-CB8E-3A014C993AC5}" dt="2019-07-08T10:59:54.583" v="59" actId="20577"/>
          <ac:spMkLst>
            <pc:docMk/>
            <pc:sldMk cId="2907478492" sldId="757"/>
            <ac:spMk id="28" creationId="{6A7EBCC9-54E1-4E99-8082-6583A256BCC8}"/>
          </ac:spMkLst>
        </pc:spChg>
      </pc:sldChg>
    </pc:docChg>
  </pc:docChgLst>
  <pc:docChgLst>
    <pc:chgData name="Elizabeth Connors" userId="S::elizabeth.connors@sja.org.uk::7b8a960c-3a8f-44e5-8383-848c6766db90" providerId="AD" clId="Web-{0D75E7EA-FC79-6ABC-AC95-B753A34E1CD4}"/>
    <pc:docChg chg="modSld">
      <pc:chgData name="Elizabeth Connors" userId="S::elizabeth.connors@sja.org.uk::7b8a960c-3a8f-44e5-8383-848c6766db90" providerId="AD" clId="Web-{0D75E7EA-FC79-6ABC-AC95-B753A34E1CD4}" dt="2019-06-26T11:15:11.106" v="17" actId="20577"/>
      <pc:docMkLst>
        <pc:docMk/>
      </pc:docMkLst>
      <pc:sldChg chg="modSp">
        <pc:chgData name="Elizabeth Connors" userId="S::elizabeth.connors@sja.org.uk::7b8a960c-3a8f-44e5-8383-848c6766db90" providerId="AD" clId="Web-{0D75E7EA-FC79-6ABC-AC95-B753A34E1CD4}" dt="2019-06-26T11:15:11.106" v="16" actId="20577"/>
        <pc:sldMkLst>
          <pc:docMk/>
          <pc:sldMk cId="2907478492" sldId="757"/>
        </pc:sldMkLst>
        <pc:spChg chg="mod">
          <ac:chgData name="Elizabeth Connors" userId="S::elizabeth.connors@sja.org.uk::7b8a960c-3a8f-44e5-8383-848c6766db90" providerId="AD" clId="Web-{0D75E7EA-FC79-6ABC-AC95-B753A34E1CD4}" dt="2019-06-26T11:15:11.106" v="16" actId="20577"/>
          <ac:spMkLst>
            <pc:docMk/>
            <pc:sldMk cId="2907478492" sldId="757"/>
            <ac:spMk id="28" creationId="{6A7EBCC9-54E1-4E99-8082-6583A256BCC8}"/>
          </ac:spMkLst>
        </pc:spChg>
      </pc:sldChg>
    </pc:docChg>
  </pc:docChgLst>
  <pc:docChgLst>
    <pc:chgData name="Elsa Stuart" userId="1036faa4-45e7-40bb-895e-6c47aba8630b" providerId="ADAL" clId="{73616BE9-05D0-4D1F-B0B8-4EFAC156A83C}"/>
    <pc:docChg chg="custSel modSld">
      <pc:chgData name="Elsa Stuart" userId="1036faa4-45e7-40bb-895e-6c47aba8630b" providerId="ADAL" clId="{73616BE9-05D0-4D1F-B0B8-4EFAC156A83C}" dt="2019-07-05T12:20:04.292" v="1"/>
      <pc:docMkLst>
        <pc:docMk/>
      </pc:docMkLst>
      <pc:sldChg chg="addCm modCm">
        <pc:chgData name="Elsa Stuart" userId="1036faa4-45e7-40bb-895e-6c47aba8630b" providerId="ADAL" clId="{73616BE9-05D0-4D1F-B0B8-4EFAC156A83C}" dt="2019-07-05T12:20:04.292" v="1"/>
        <pc:sldMkLst>
          <pc:docMk/>
          <pc:sldMk cId="2907478492" sldId="757"/>
        </pc:sldMkLst>
      </pc:sldChg>
    </pc:docChg>
  </pc:docChgLst>
  <pc:docChgLst>
    <pc:chgData name="Jodie Walsh2" userId="8f656482-1ee0-4981-a154-9528d7227717" providerId="ADAL" clId="{BAE609BE-2F41-4B6E-8F6A-408149AF3D9F}"/>
    <pc:docChg chg="undo redo custSel modSld">
      <pc:chgData name="Jodie Walsh2" userId="8f656482-1ee0-4981-a154-9528d7227717" providerId="ADAL" clId="{BAE609BE-2F41-4B6E-8F6A-408149AF3D9F}" dt="2019-07-10T12:27:13.017" v="47" actId="1038"/>
      <pc:docMkLst>
        <pc:docMk/>
      </pc:docMkLst>
      <pc:sldChg chg="addSp delSp modSp">
        <pc:chgData name="Jodie Walsh2" userId="8f656482-1ee0-4981-a154-9528d7227717" providerId="ADAL" clId="{BAE609BE-2F41-4B6E-8F6A-408149AF3D9F}" dt="2019-07-10T12:27:13.017" v="47" actId="1038"/>
        <pc:sldMkLst>
          <pc:docMk/>
          <pc:sldMk cId="2907478492" sldId="757"/>
        </pc:sldMkLst>
        <pc:spChg chg="mod">
          <ac:chgData name="Jodie Walsh2" userId="8f656482-1ee0-4981-a154-9528d7227717" providerId="ADAL" clId="{BAE609BE-2F41-4B6E-8F6A-408149AF3D9F}" dt="2019-07-10T12:27:04.410" v="18" actId="1076"/>
          <ac:spMkLst>
            <pc:docMk/>
            <pc:sldMk cId="2907478492" sldId="757"/>
            <ac:spMk id="3" creationId="{76F426EE-AD4D-45A6-9E8E-6080A5975A6D}"/>
          </ac:spMkLst>
        </pc:spChg>
        <pc:spChg chg="add del">
          <ac:chgData name="Jodie Walsh2" userId="8f656482-1ee0-4981-a154-9528d7227717" providerId="ADAL" clId="{BAE609BE-2F41-4B6E-8F6A-408149AF3D9F}" dt="2019-07-10T12:27:03.667" v="17" actId="478"/>
          <ac:spMkLst>
            <pc:docMk/>
            <pc:sldMk cId="2907478492" sldId="757"/>
            <ac:spMk id="6" creationId="{C2B7C619-814C-4ED3-A452-0558BCCC2699}"/>
          </ac:spMkLst>
        </pc:spChg>
        <pc:spChg chg="mod">
          <ac:chgData name="Jodie Walsh2" userId="8f656482-1ee0-4981-a154-9528d7227717" providerId="ADAL" clId="{BAE609BE-2F41-4B6E-8F6A-408149AF3D9F}" dt="2019-07-10T12:27:13.017" v="47" actId="1038"/>
          <ac:spMkLst>
            <pc:docMk/>
            <pc:sldMk cId="2907478492" sldId="757"/>
            <ac:spMk id="17" creationId="{95D75674-F618-4B50-9921-65067AE0B7CE}"/>
          </ac:spMkLst>
        </pc:spChg>
        <pc:spChg chg="mod">
          <ac:chgData name="Jodie Walsh2" userId="8f656482-1ee0-4981-a154-9528d7227717" providerId="ADAL" clId="{BAE609BE-2F41-4B6E-8F6A-408149AF3D9F}" dt="2019-07-10T12:27:13.017" v="47" actId="1038"/>
          <ac:spMkLst>
            <pc:docMk/>
            <pc:sldMk cId="2907478492" sldId="757"/>
            <ac:spMk id="24" creationId="{177068EF-F73C-442C-AF00-0D2573F6AF52}"/>
          </ac:spMkLst>
        </pc:spChg>
        <pc:spChg chg="mod">
          <ac:chgData name="Jodie Walsh2" userId="8f656482-1ee0-4981-a154-9528d7227717" providerId="ADAL" clId="{BAE609BE-2F41-4B6E-8F6A-408149AF3D9F}" dt="2019-07-10T12:27:13.017" v="47" actId="1038"/>
          <ac:spMkLst>
            <pc:docMk/>
            <pc:sldMk cId="2907478492" sldId="757"/>
            <ac:spMk id="25" creationId="{FCF9A998-6D8E-4DD7-8871-771412F2D9DB}"/>
          </ac:spMkLst>
        </pc:spChg>
        <pc:spChg chg="mod">
          <ac:chgData name="Jodie Walsh2" userId="8f656482-1ee0-4981-a154-9528d7227717" providerId="ADAL" clId="{BAE609BE-2F41-4B6E-8F6A-408149AF3D9F}" dt="2019-07-10T12:27:13.017" v="47" actId="1038"/>
          <ac:spMkLst>
            <pc:docMk/>
            <pc:sldMk cId="2907478492" sldId="757"/>
            <ac:spMk id="27" creationId="{32B3EBD0-A0EE-4689-A8E8-322D5A96CDBE}"/>
          </ac:spMkLst>
        </pc:spChg>
        <pc:spChg chg="mod">
          <ac:chgData name="Jodie Walsh2" userId="8f656482-1ee0-4981-a154-9528d7227717" providerId="ADAL" clId="{BAE609BE-2F41-4B6E-8F6A-408149AF3D9F}" dt="2019-07-10T12:27:13.017" v="47" actId="1038"/>
          <ac:spMkLst>
            <pc:docMk/>
            <pc:sldMk cId="2907478492" sldId="757"/>
            <ac:spMk id="28" creationId="{6A7EBCC9-54E1-4E99-8082-6583A256BCC8}"/>
          </ac:spMkLst>
        </pc:spChg>
        <pc:picChg chg="mod">
          <ac:chgData name="Jodie Walsh2" userId="8f656482-1ee0-4981-a154-9528d7227717" providerId="ADAL" clId="{BAE609BE-2F41-4B6E-8F6A-408149AF3D9F}" dt="2019-07-10T12:27:13.017" v="47" actId="1038"/>
          <ac:picMkLst>
            <pc:docMk/>
            <pc:sldMk cId="2907478492" sldId="757"/>
            <ac:picMk id="2" creationId="{B8BCB734-54A4-44F3-AE3E-249C51A2BA0E}"/>
          </ac:picMkLst>
        </pc:picChg>
      </pc:sldChg>
    </pc:docChg>
  </pc:docChgLst>
  <pc:docChgLst>
    <pc:chgData name="Jodie Walsh2" userId="8f656482-1ee0-4981-a154-9528d7227717" providerId="ADAL" clId="{38CE19CE-872C-4A18-9AA8-9882E0B0A49E}"/>
    <pc:docChg chg="undo custSel modSld">
      <pc:chgData name="Jodie Walsh2" userId="8f656482-1ee0-4981-a154-9528d7227717" providerId="ADAL" clId="{38CE19CE-872C-4A18-9AA8-9882E0B0A49E}" dt="2021-01-04T15:48:47.811" v="16" actId="948"/>
      <pc:docMkLst>
        <pc:docMk/>
      </pc:docMkLst>
      <pc:sldChg chg="modSp mod">
        <pc:chgData name="Jodie Walsh2" userId="8f656482-1ee0-4981-a154-9528d7227717" providerId="ADAL" clId="{38CE19CE-872C-4A18-9AA8-9882E0B0A49E}" dt="2021-01-04T15:48:47.811" v="16" actId="948"/>
        <pc:sldMkLst>
          <pc:docMk/>
          <pc:sldMk cId="2907478492" sldId="757"/>
        </pc:sldMkLst>
        <pc:spChg chg="mod">
          <ac:chgData name="Jodie Walsh2" userId="8f656482-1ee0-4981-a154-9528d7227717" providerId="ADAL" clId="{38CE19CE-872C-4A18-9AA8-9882E0B0A49E}" dt="2021-01-04T15:48:47.811" v="16" actId="948"/>
          <ac:spMkLst>
            <pc:docMk/>
            <pc:sldMk cId="2907478492" sldId="757"/>
            <ac:spMk id="28" creationId="{6A7EBCC9-54E1-4E99-8082-6583A256BCC8}"/>
          </ac:spMkLst>
        </pc:spChg>
        <pc:picChg chg="mod ord">
          <ac:chgData name="Jodie Walsh2" userId="8f656482-1ee0-4981-a154-9528d7227717" providerId="ADAL" clId="{38CE19CE-872C-4A18-9AA8-9882E0B0A49E}" dt="2021-01-04T15:47:12.376" v="1" actId="1076"/>
          <ac:picMkLst>
            <pc:docMk/>
            <pc:sldMk cId="2907478492" sldId="757"/>
            <ac:picMk id="2" creationId="{B8BCB734-54A4-44F3-AE3E-249C51A2BA0E}"/>
          </ac:picMkLst>
        </pc:picChg>
      </pc:sldChg>
    </pc:docChg>
  </pc:docChgLst>
  <pc:docChgLst>
    <pc:chgData name="Jodie Walsh2" userId="8f656482-1ee0-4981-a154-9528d7227717" providerId="ADAL" clId="{2D37BD7C-927F-49B2-B425-50C4A163045F}"/>
    <pc:docChg chg="custSel modSld modMainMaster">
      <pc:chgData name="Jodie Walsh2" userId="8f656482-1ee0-4981-a154-9528d7227717" providerId="ADAL" clId="{2D37BD7C-927F-49B2-B425-50C4A163045F}" dt="2019-06-28T09:09:53.593" v="39"/>
      <pc:docMkLst>
        <pc:docMk/>
      </pc:docMkLst>
      <pc:sldChg chg="addSp delSp modSp">
        <pc:chgData name="Jodie Walsh2" userId="8f656482-1ee0-4981-a154-9528d7227717" providerId="ADAL" clId="{2D37BD7C-927F-49B2-B425-50C4A163045F}" dt="2019-06-28T09:09:53.593" v="39"/>
        <pc:sldMkLst>
          <pc:docMk/>
          <pc:sldMk cId="2907478492" sldId="757"/>
        </pc:sldMkLst>
        <pc:spChg chg="mod">
          <ac:chgData name="Jodie Walsh2" userId="8f656482-1ee0-4981-a154-9528d7227717" providerId="ADAL" clId="{2D37BD7C-927F-49B2-B425-50C4A163045F}" dt="2019-06-28T08:55:46.141" v="8" actId="1076"/>
          <ac:spMkLst>
            <pc:docMk/>
            <pc:sldMk cId="2907478492" sldId="757"/>
            <ac:spMk id="3" creationId="{76F426EE-AD4D-45A6-9E8E-6080A5975A6D}"/>
          </ac:spMkLst>
        </pc:spChg>
        <pc:spChg chg="mod">
          <ac:chgData name="Jodie Walsh2" userId="8f656482-1ee0-4981-a154-9528d7227717" providerId="ADAL" clId="{2D37BD7C-927F-49B2-B425-50C4A163045F}" dt="2019-06-28T08:55:54.605" v="10" actId="1076"/>
          <ac:spMkLst>
            <pc:docMk/>
            <pc:sldMk cId="2907478492" sldId="757"/>
            <ac:spMk id="8" creationId="{2C13054D-9EF2-4449-9AAE-079BFB2DD211}"/>
          </ac:spMkLst>
        </pc:spChg>
        <pc:spChg chg="mod">
          <ac:chgData name="Jodie Walsh2" userId="8f656482-1ee0-4981-a154-9528d7227717" providerId="ADAL" clId="{2D37BD7C-927F-49B2-B425-50C4A163045F}" dt="2019-06-28T09:09:38.725" v="33" actId="1076"/>
          <ac:spMkLst>
            <pc:docMk/>
            <pc:sldMk cId="2907478492" sldId="757"/>
            <ac:spMk id="17" creationId="{95D75674-F618-4B50-9921-65067AE0B7CE}"/>
          </ac:spMkLst>
        </pc:spChg>
        <pc:spChg chg="mod">
          <ac:chgData name="Jodie Walsh2" userId="8f656482-1ee0-4981-a154-9528d7227717" providerId="ADAL" clId="{2D37BD7C-927F-49B2-B425-50C4A163045F}" dt="2019-06-28T08:55:31.252" v="2" actId="2711"/>
          <ac:spMkLst>
            <pc:docMk/>
            <pc:sldMk cId="2907478492" sldId="757"/>
            <ac:spMk id="24" creationId="{177068EF-F73C-442C-AF00-0D2573F6AF52}"/>
          </ac:spMkLst>
        </pc:spChg>
        <pc:spChg chg="mod">
          <ac:chgData name="Jodie Walsh2" userId="8f656482-1ee0-4981-a154-9528d7227717" providerId="ADAL" clId="{2D37BD7C-927F-49B2-B425-50C4A163045F}" dt="2019-06-28T08:55:31.252" v="2" actId="2711"/>
          <ac:spMkLst>
            <pc:docMk/>
            <pc:sldMk cId="2907478492" sldId="757"/>
            <ac:spMk id="25" creationId="{FCF9A998-6D8E-4DD7-8871-771412F2D9DB}"/>
          </ac:spMkLst>
        </pc:spChg>
        <pc:spChg chg="mod">
          <ac:chgData name="Jodie Walsh2" userId="8f656482-1ee0-4981-a154-9528d7227717" providerId="ADAL" clId="{2D37BD7C-927F-49B2-B425-50C4A163045F}" dt="2019-06-28T08:55:31.252" v="2" actId="2711"/>
          <ac:spMkLst>
            <pc:docMk/>
            <pc:sldMk cId="2907478492" sldId="757"/>
            <ac:spMk id="27" creationId="{32B3EBD0-A0EE-4689-A8E8-322D5A96CDBE}"/>
          </ac:spMkLst>
        </pc:spChg>
        <pc:spChg chg="mod">
          <ac:chgData name="Jodie Walsh2" userId="8f656482-1ee0-4981-a154-9528d7227717" providerId="ADAL" clId="{2D37BD7C-927F-49B2-B425-50C4A163045F}" dt="2019-06-28T09:09:49.804" v="38" actId="1076"/>
          <ac:spMkLst>
            <pc:docMk/>
            <pc:sldMk cId="2907478492" sldId="757"/>
            <ac:spMk id="28" creationId="{6A7EBCC9-54E1-4E99-8082-6583A256BCC8}"/>
          </ac:spMkLst>
        </pc:spChg>
        <pc:cxnChg chg="add del mod">
          <ac:chgData name="Jodie Walsh2" userId="8f656482-1ee0-4981-a154-9528d7227717" providerId="ADAL" clId="{2D37BD7C-927F-49B2-B425-50C4A163045F}" dt="2019-06-28T09:09:53.593" v="39"/>
          <ac:cxnSpMkLst>
            <pc:docMk/>
            <pc:sldMk cId="2907478492" sldId="757"/>
            <ac:cxnSpMk id="5" creationId="{32F90E72-0030-4218-9F9D-C271F91F5D69}"/>
          </ac:cxnSpMkLst>
        </pc:cxnChg>
        <pc:cxnChg chg="add del mod">
          <ac:chgData name="Jodie Walsh2" userId="8f656482-1ee0-4981-a154-9528d7227717" providerId="ADAL" clId="{2D37BD7C-927F-49B2-B425-50C4A163045F}" dt="2019-06-28T09:09:53.593" v="39"/>
          <ac:cxnSpMkLst>
            <pc:docMk/>
            <pc:sldMk cId="2907478492" sldId="757"/>
            <ac:cxnSpMk id="9" creationId="{F81F0204-C220-4158-BB45-D098BBEAFD74}"/>
          </ac:cxnSpMkLst>
        </pc:cxnChg>
      </pc:sldChg>
      <pc:sldMasterChg chg="modSldLayout">
        <pc:chgData name="Jodie Walsh2" userId="8f656482-1ee0-4981-a154-9528d7227717" providerId="ADAL" clId="{2D37BD7C-927F-49B2-B425-50C4A163045F}" dt="2019-06-28T09:02:31.686" v="21"/>
        <pc:sldMasterMkLst>
          <pc:docMk/>
          <pc:sldMasterMk cId="74353008" sldId="2147483648"/>
        </pc:sldMasterMkLst>
        <pc:sldLayoutChg chg="addSp modSp">
          <pc:chgData name="Jodie Walsh2" userId="8f656482-1ee0-4981-a154-9528d7227717" providerId="ADAL" clId="{2D37BD7C-927F-49B2-B425-50C4A163045F}" dt="2019-06-28T09:02:31.686" v="21"/>
          <pc:sldLayoutMkLst>
            <pc:docMk/>
            <pc:sldMasterMk cId="74353008" sldId="2147483648"/>
            <pc:sldLayoutMk cId="1956155090" sldId="2147483660"/>
          </pc:sldLayoutMkLst>
          <pc:spChg chg="mod">
            <ac:chgData name="Jodie Walsh2" userId="8f656482-1ee0-4981-a154-9528d7227717" providerId="ADAL" clId="{2D37BD7C-927F-49B2-B425-50C4A163045F}" dt="2019-06-28T09:02:29.525" v="20" actId="2711"/>
            <ac:spMkLst>
              <pc:docMk/>
              <pc:sldMasterMk cId="74353008" sldId="2147483648"/>
              <pc:sldLayoutMk cId="1956155090" sldId="2147483660"/>
              <ac:spMk id="6" creationId="{EDD9E706-3D6E-4B8D-82F2-37B52804ECD0}"/>
            </ac:spMkLst>
          </pc:spChg>
          <pc:picChg chg="add">
            <ac:chgData name="Jodie Walsh2" userId="8f656482-1ee0-4981-a154-9528d7227717" providerId="ADAL" clId="{2D37BD7C-927F-49B2-B425-50C4A163045F}" dt="2019-06-28T09:02:31.686" v="21"/>
            <ac:picMkLst>
              <pc:docMk/>
              <pc:sldMasterMk cId="74353008" sldId="2147483648"/>
              <pc:sldLayoutMk cId="1956155090" sldId="2147483660"/>
              <ac:picMk id="9" creationId="{70F147A4-3203-4AAF-8330-96A1C1000F59}"/>
            </ac:picMkLst>
          </pc:picChg>
        </pc:sldLayoutChg>
      </pc:sldMasterChg>
    </pc:docChg>
  </pc:docChgLst>
  <pc:docChgLst>
    <pc:chgData name="Sam Garnham" userId="S::sam.garnham@sja.org.uk::ba4a3023-469b-47da-9b56-135bbb92583d" providerId="AD" clId="Web-{D71A6A47-00EF-D5D2-4827-F644103B9749}"/>
    <pc:docChg chg="modSld">
      <pc:chgData name="Sam Garnham" userId="S::sam.garnham@sja.org.uk::ba4a3023-469b-47da-9b56-135bbb92583d" providerId="AD" clId="Web-{D71A6A47-00EF-D5D2-4827-F644103B9749}" dt="2019-08-29T15:40:51.325" v="3" actId="20577"/>
      <pc:docMkLst>
        <pc:docMk/>
      </pc:docMkLst>
      <pc:sldChg chg="modSp">
        <pc:chgData name="Sam Garnham" userId="S::sam.garnham@sja.org.uk::ba4a3023-469b-47da-9b56-135bbb92583d" providerId="AD" clId="Web-{D71A6A47-00EF-D5D2-4827-F644103B9749}" dt="2019-08-29T15:40:46.607" v="1" actId="20577"/>
        <pc:sldMkLst>
          <pc:docMk/>
          <pc:sldMk cId="2907478492" sldId="757"/>
        </pc:sldMkLst>
        <pc:spChg chg="mod">
          <ac:chgData name="Sam Garnham" userId="S::sam.garnham@sja.org.uk::ba4a3023-469b-47da-9b56-135bbb92583d" providerId="AD" clId="Web-{D71A6A47-00EF-D5D2-4827-F644103B9749}" dt="2019-08-29T15:40:46.607" v="1" actId="20577"/>
          <ac:spMkLst>
            <pc:docMk/>
            <pc:sldMk cId="2907478492" sldId="757"/>
            <ac:spMk id="3" creationId="{76F426EE-AD4D-45A6-9E8E-6080A5975A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A0C0-416F-4C6B-AFB7-48132EBFBC00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A3645-6B78-443A-983A-81092742F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63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In pairs/ small group demo management of an insect bite or sting.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31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62EB-ECF1-4F2E-9EB8-88F10C015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7A636-4232-482A-9B16-875093854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E3AF4-D151-45FD-BBAB-B8BA29D49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AC5A6-F8EB-42FA-9684-BA825C6CB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3442D-1A1A-4841-9B3C-464135D5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65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7F60-F630-4A26-A065-0DD5E7F3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9A3A0-03E3-4D88-BDC6-65CC0D9A5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F09E1-7836-495A-94C7-7B6CABED2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7F7C5-6936-4D6E-B932-84EFD5C0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0186B-94A4-42CD-9954-6E8553A10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946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B696EC-7F28-4469-8529-9063A8D76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65AEE-881B-466F-8C80-CF7E03A72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58EEE-5EF6-433A-9EC0-C373AF22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DD5A3-A5F9-41CB-A190-6F02E7A75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91DAC-6F51-42F2-A56C-A0BDA8CF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81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ouble header &amp; subject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566C60-6C34-4596-98B7-F2465D9F23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6399" y="249556"/>
            <a:ext cx="11344548" cy="606933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D9E706-3D6E-4B8D-82F2-37B52804EC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9913" y="6318935"/>
            <a:ext cx="2101035" cy="371015"/>
          </a:xfrm>
          <a:prstGeom prst="rect">
            <a:avLst/>
          </a:prstGeom>
        </p:spPr>
        <p:txBody>
          <a:bodyPr/>
          <a:lstStyle>
            <a:lvl1pPr marL="0" marR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KS2 - Asthma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655506" y="574554"/>
            <a:ext cx="542962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655505" y="1235929"/>
            <a:ext cx="397244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D859F5-06F4-4AE1-A647-FEA79B07EB90}"/>
              </a:ext>
            </a:extLst>
          </p:cNvPr>
          <p:cNvGrpSpPr/>
          <p:nvPr userDrawn="1"/>
        </p:nvGrpSpPr>
        <p:grpSpPr>
          <a:xfrm>
            <a:off x="3251200" y="4496783"/>
            <a:ext cx="8940801" cy="1849253"/>
            <a:chOff x="1842654" y="-1271155"/>
            <a:chExt cx="6705601" cy="1541044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923F48A9-913C-48C5-BD1C-E7584B578CCF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">
                <a:solidFill>
                  <a:srgbClr val="FF0000"/>
                </a:solidFill>
              </a:endParaRPr>
            </a:p>
          </p:txBody>
        </p:sp>
        <p:pic>
          <p:nvPicPr>
            <p:cNvPr id="14" name="Picture 13" descr="SJA logo on angled slice.psd">
              <a:extLst>
                <a:ext uri="{FF2B5EF4-FFF2-40B4-BE49-F238E27FC236}">
                  <a16:creationId xmlns:a16="http://schemas.microsoft.com/office/drawing/2014/main" id="{ED1874F0-255D-4745-8C32-66E1AD2E60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9" name="Picture 8" descr="SJA WPT Training PPT background.jpg">
            <a:extLst>
              <a:ext uri="{FF2B5EF4-FFF2-40B4-BE49-F238E27FC236}">
                <a16:creationId xmlns:a16="http://schemas.microsoft.com/office/drawing/2014/main" id="{70F147A4-3203-4AAF-8330-96A1C1000F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6530197"/>
            <a:ext cx="12192001" cy="32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D2714-1AC1-4798-B099-D59D14F3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9B-9671-458F-8568-5F6E7C714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9A51E-6CC0-4C73-9DF9-B9E15CDD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897E1-CD5D-4585-8FA4-D106DFB58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0B232-E387-43AF-BF23-75B59F0DE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8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96F9A-EE4D-480B-A7D0-D723786A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CBDB4-0475-4D51-9C99-3AAED609F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A0209-96E8-43CD-827B-3B8F6792E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D59E9-F70E-45E7-9D05-9ABF4EAF5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664EA-631C-4A81-B10E-360B5EA0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56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6A747-8FED-4E6E-A28B-3C9ECFEC9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92FD1-4978-4F49-AB12-78FAAE8CBB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DCA92C-5A1B-4ED5-A1EB-7A5607F7A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7DBA5-6EF3-4948-B179-DFECC080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2918E-555A-4D2C-B162-7FF7BECF0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4B41B-9F8E-4DA8-8626-88A29AAB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79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6916-B436-4F93-B952-94165DB69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FE8CE-2BE8-4E02-992F-B9C7787D2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779FA-BEF1-4B47-B706-7632EC4B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AC58F9-9D69-4B51-B036-F2A722E84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F3475-FEBE-497E-8E83-07717404C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CF745-65EE-4498-8DA9-A2AB66E5F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DC6366-BC45-4AE1-8E08-F0887CE0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391AD9-2D5A-424E-8565-33B778E5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36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F520-AD1D-4426-B8D7-49E04CB4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38D52-C531-47D0-8A70-C6688A7A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0424A0-7811-4784-A2B9-2618B49EF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C331-7D1C-412A-B54A-C4B0DB4A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16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552DF0-4B60-4BE9-9F8C-3DDFAD3B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9C12B-1CD1-4B56-84B1-58B71B861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C05E7-FEB1-4ADC-B510-CCB16702C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3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15593-0D1E-433F-BC86-2AC45197E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54BCC-6DF3-4AE9-98D1-D5707B06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5364C-83B3-4DC7-A34A-A49710D42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F0FA9-205A-4F74-91C6-BDD03657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041D6-C3A5-4C45-883A-2ED8B288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F2DB7-F957-4B19-AFF4-9D8BE5D9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14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3BF74-C809-4EE9-A5BD-5751CA9AC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A99F8-09E1-4899-B3BD-59897F8C4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A3566-A51C-4BBE-B910-58072F507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D0179-4C7C-4C8E-8B72-8EEA67940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256D2-0BEC-47D7-AC95-1C782921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880B0-E6EE-4F00-90A0-82FD408B5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21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8FB9C5-4459-4300-BEBB-78E200ED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807FE-B36D-4096-8DD2-8D7F0609A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B24A3-5491-4118-AE84-38ADA9207D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22F43-FADC-4E16-9946-CD8DB4DBF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A7FCE-0D02-41A5-B5A1-A9713FE65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5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BCB734-54A4-44F3-AE3E-249C51A2B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0618" y="2229728"/>
            <a:ext cx="2047664" cy="185930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426EE-AD4D-45A6-9E8E-6080A5975A6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3200" y="574554"/>
            <a:ext cx="2440891" cy="661375"/>
          </a:xfrm>
        </p:spPr>
        <p:txBody>
          <a:bodyPr vert="horz" lIns="74441" tIns="37221" rIns="74441" bIns="37221" rtlCol="0" anchor="t">
            <a:normAutofit/>
          </a:bodyPr>
          <a:lstStyle/>
          <a:p>
            <a:r>
              <a:rPr lang="en-GB" sz="3700">
                <a:latin typeface="Arial"/>
                <a:cs typeface="Arial"/>
              </a:rPr>
              <a:t>Your turn:</a:t>
            </a:r>
            <a:endParaRPr lang="en-GB" sz="3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C13054D-9EF2-4449-9AAE-079BFB2DD21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3200" y="1235929"/>
            <a:ext cx="4296070" cy="583521"/>
          </a:xfrm>
        </p:spPr>
        <p:txBody>
          <a:bodyPr>
            <a:normAutofit/>
          </a:bodyPr>
          <a:lstStyle/>
          <a:p>
            <a:r>
              <a:rPr lang="en-GB" sz="3700" dirty="0">
                <a:latin typeface="Arial" panose="020B0604020202020204" pitchFamily="34" charset="0"/>
                <a:cs typeface="Arial" panose="020B0604020202020204" pitchFamily="34" charset="0"/>
              </a:rPr>
              <a:t>Treating tick bites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77068EF-F73C-442C-AF00-0D2573F6AF52}"/>
              </a:ext>
            </a:extLst>
          </p:cNvPr>
          <p:cNvSpPr>
            <a:spLocks noChangeAspect="1"/>
          </p:cNvSpPr>
          <p:nvPr/>
        </p:nvSpPr>
        <p:spPr>
          <a:xfrm>
            <a:off x="1442819" y="2137777"/>
            <a:ext cx="1778156" cy="10684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4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440" b="1" dirty="0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F9A998-6D8E-4DD7-8871-771412F2D9DB}"/>
              </a:ext>
            </a:extLst>
          </p:cNvPr>
          <p:cNvSpPr>
            <a:spLocks noChangeAspect="1"/>
          </p:cNvSpPr>
          <p:nvPr/>
        </p:nvSpPr>
        <p:spPr>
          <a:xfrm>
            <a:off x="5460124" y="2137777"/>
            <a:ext cx="2353900" cy="1511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4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440" b="1" dirty="0">
                <a:latin typeface="Arial" panose="020B0604020202020204" pitchFamily="34" charset="0"/>
                <a:cs typeface="Arial" panose="020B0604020202020204" pitchFamily="34" charset="0"/>
              </a:rPr>
              <a:t>	Remove the tick</a:t>
            </a:r>
          </a:p>
          <a:p>
            <a:pPr marL="316230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Using tweezers, grasp ticks head as close to casualty’s skin as you can.</a:t>
            </a:r>
          </a:p>
          <a:p>
            <a:pPr marL="316230" indent="-316230">
              <a:buSzPct val="100000"/>
              <a:buBlip>
                <a:blip r:embed="rId4"/>
              </a:buBlip>
            </a:pPr>
            <a:endParaRPr lang="en-GB" sz="14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2B3EBD0-A0EE-4689-A8E8-322D5A96CDBE}"/>
              </a:ext>
            </a:extLst>
          </p:cNvPr>
          <p:cNvSpPr>
            <a:spLocks noChangeAspect="1"/>
          </p:cNvSpPr>
          <p:nvPr/>
        </p:nvSpPr>
        <p:spPr>
          <a:xfrm>
            <a:off x="8188054" y="2134140"/>
            <a:ext cx="1966141" cy="195489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4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440" b="1" dirty="0">
                <a:latin typeface="Arial" panose="020B0604020202020204" pitchFamily="34" charset="0"/>
                <a:cs typeface="Arial" panose="020B0604020202020204" pitchFamily="34" charset="0"/>
              </a:rPr>
              <a:t>	Gently pull head upwards</a:t>
            </a:r>
          </a:p>
          <a:p>
            <a:pPr marL="316230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Using steady even pressure. </a:t>
            </a:r>
          </a:p>
          <a:p>
            <a:pPr marL="316230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Do not jerk the tick as it may leave the mouth parts embedded.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D75674-F618-4B50-9921-65067AE0B7CE}"/>
              </a:ext>
            </a:extLst>
          </p:cNvPr>
          <p:cNvSpPr txBox="1"/>
          <p:nvPr/>
        </p:nvSpPr>
        <p:spPr>
          <a:xfrm>
            <a:off x="1024807" y="4407046"/>
            <a:ext cx="3397718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46532" lvl="1">
              <a:buClr>
                <a:srgbClr val="008453"/>
              </a:buClr>
              <a:defRPr/>
            </a:pPr>
            <a:r>
              <a:rPr lang="en-GB" altLang="en-US" sz="144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 </a:t>
            </a:r>
            <a:r>
              <a:rPr lang="en-GB" altLang="en-US" sz="1440" b="1" dirty="0">
                <a:latin typeface="Arial" panose="020B0604020202020204" pitchFamily="34" charset="0"/>
                <a:cs typeface="Arial" panose="020B0604020202020204" pitchFamily="34" charset="0"/>
              </a:rPr>
              <a:t>Save the tick</a:t>
            </a:r>
          </a:p>
          <a:p>
            <a:pPr marL="762878" lvl="1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Keep the tick for identification</a:t>
            </a:r>
          </a:p>
          <a:p>
            <a:pPr marL="762878" lvl="1" indent="-316230">
              <a:buSzPct val="100000"/>
              <a:buBlip>
                <a:blip r:embed="rId4"/>
              </a:buBlip>
            </a:pPr>
            <a:r>
              <a:rPr lang="en-GB" sz="1440" dirty="0">
                <a:latin typeface="Arial" panose="020B0604020202020204" pitchFamily="34" charset="0"/>
                <a:cs typeface="Arial" panose="020B0604020202020204" pitchFamily="34" charset="0"/>
              </a:rPr>
              <a:t>Place it in a sealed plastic bag and give to the casualty</a:t>
            </a:r>
          </a:p>
          <a:p>
            <a:pPr marL="316230" indent="-316230">
              <a:buSzPct val="100000"/>
              <a:buBlip>
                <a:blip r:embed="rId4"/>
              </a:buBlip>
            </a:pPr>
            <a:endParaRPr lang="en-GB" sz="144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8453"/>
              </a:buClr>
              <a:defRPr/>
            </a:pPr>
            <a:endParaRPr lang="en-US" sz="14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7EBCC9-54E1-4E99-8082-6583A256BCC8}"/>
              </a:ext>
            </a:extLst>
          </p:cNvPr>
          <p:cNvSpPr>
            <a:spLocks noChangeAspect="1"/>
          </p:cNvSpPr>
          <p:nvPr/>
        </p:nvSpPr>
        <p:spPr>
          <a:xfrm>
            <a:off x="5470414" y="4407046"/>
            <a:ext cx="3021809" cy="14870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800" indent="-316230">
              <a:spcAft>
                <a:spcPts val="720"/>
              </a:spcAft>
              <a:buClr>
                <a:srgbClr val="007A53"/>
              </a:buClr>
              <a:buAutoNum type="arabicPeriod" startAt="5"/>
            </a:pPr>
            <a:r>
              <a:rPr lang="en-GB" sz="1400" b="1" dirty="0">
                <a:latin typeface="Arial"/>
                <a:cs typeface="Arial"/>
              </a:rPr>
              <a:t>Seek medical advice </a:t>
            </a:r>
            <a:endParaRPr lang="en-US" dirty="0"/>
          </a:p>
          <a:p>
            <a:pPr marL="316800" indent="-316800">
              <a:buSzPct val="100000"/>
              <a:buBlip>
                <a:blip r:embed="rId4"/>
              </a:buBlip>
            </a:pPr>
            <a:r>
              <a:rPr lang="en-GB" sz="1400" dirty="0">
                <a:latin typeface="Arial"/>
                <a:cs typeface="Arial"/>
              </a:rPr>
              <a:t>The casualty should take the tick with them as it may be required for analysis. </a:t>
            </a:r>
            <a:endParaRPr lang="en-GB" sz="1440" b="1" dirty="0">
              <a:latin typeface="Arial"/>
              <a:cs typeface="Arial"/>
            </a:endParaRPr>
          </a:p>
          <a:p>
            <a:pPr>
              <a:buSzPct val="100000"/>
            </a:pPr>
            <a:endParaRPr lang="en-GB" sz="144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230" indent="-316230">
              <a:buSzPct val="100000"/>
              <a:buBlip>
                <a:blip r:embed="rId4"/>
              </a:buBlip>
            </a:pPr>
            <a:endParaRPr lang="en-GB" sz="14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7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17A2E7-8AA6-464F-85B6-E98E2EC5498C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565d540a-4d5f-4e77-a6c3-71f6088114ec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013EC39-9EDF-4E2B-8C29-E1F8E33346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5d540a-4d5f-4e77-a6c3-71f6088114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09DD814-8B16-4207-9346-70A0F87C73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122</Words>
  <Application>Microsoft Office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Justine Wilson</dc:creator>
  <cp:lastModifiedBy>Jodie Walsh2</cp:lastModifiedBy>
  <cp:revision>18</cp:revision>
  <dcterms:created xsi:type="dcterms:W3CDTF">2019-06-18T10:39:10Z</dcterms:created>
  <dcterms:modified xsi:type="dcterms:W3CDTF">2021-01-04T15:48:54Z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</Properties>
</file>