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7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sa Stuart" initials="ES" lastIdx="1" clrIdx="0">
    <p:extLst>
      <p:ext uri="{19B8F6BF-5375-455C-9EA6-DF929625EA0E}">
        <p15:presenceInfo xmlns:p15="http://schemas.microsoft.com/office/powerpoint/2012/main" userId="S::Elsa.Stuart@sja.org.uk::1036faa4-45e7-40bb-895e-6c47aba863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die Walsh2" userId="8f656482-1ee0-4981-a154-9528d7227717" providerId="ADAL" clId="{414AF20B-1D42-409E-B538-FC5AAF1A2C00}"/>
    <pc:docChg chg="undo custSel modSld modMainMaster">
      <pc:chgData name="Jodie Walsh2" userId="8f656482-1ee0-4981-a154-9528d7227717" providerId="ADAL" clId="{414AF20B-1D42-409E-B538-FC5AAF1A2C00}" dt="2019-06-28T09:50:12.253" v="166" actId="11"/>
      <pc:docMkLst>
        <pc:docMk/>
      </pc:docMkLst>
      <pc:sldChg chg="addSp delSp modSp">
        <pc:chgData name="Jodie Walsh2" userId="8f656482-1ee0-4981-a154-9528d7227717" providerId="ADAL" clId="{414AF20B-1D42-409E-B538-FC5AAF1A2C00}" dt="2019-06-28T09:50:12.253" v="166" actId="11"/>
        <pc:sldMkLst>
          <pc:docMk/>
          <pc:sldMk cId="4283043217" sldId="758"/>
        </pc:sldMkLst>
        <pc:spChg chg="mod">
          <ac:chgData name="Jodie Walsh2" userId="8f656482-1ee0-4981-a154-9528d7227717" providerId="ADAL" clId="{414AF20B-1D42-409E-B538-FC5AAF1A2C00}" dt="2019-06-28T09:03:02.253" v="57" actId="27636"/>
          <ac:spMkLst>
            <pc:docMk/>
            <pc:sldMk cId="4283043217" sldId="758"/>
            <ac:spMk id="3" creationId="{76F426EE-AD4D-45A6-9E8E-6080A5975A6D}"/>
          </ac:spMkLst>
        </pc:spChg>
        <pc:spChg chg="mod">
          <ac:chgData name="Jodie Walsh2" userId="8f656482-1ee0-4981-a154-9528d7227717" providerId="ADAL" clId="{414AF20B-1D42-409E-B538-FC5AAF1A2C00}" dt="2019-06-28T09:03:13.671" v="69" actId="1035"/>
          <ac:spMkLst>
            <pc:docMk/>
            <pc:sldMk cId="4283043217" sldId="758"/>
            <ac:spMk id="8" creationId="{2C13054D-9EF2-4449-9AAE-079BFB2DD211}"/>
          </ac:spMkLst>
        </pc:spChg>
        <pc:spChg chg="add del mod">
          <ac:chgData name="Jodie Walsh2" userId="8f656482-1ee0-4981-a154-9528d7227717" providerId="ADAL" clId="{414AF20B-1D42-409E-B538-FC5AAF1A2C00}" dt="2019-06-28T09:49:52.236" v="164" actId="478"/>
          <ac:spMkLst>
            <pc:docMk/>
            <pc:sldMk cId="4283043217" sldId="758"/>
            <ac:spMk id="12" creationId="{F733A2C0-69C1-4537-BD2C-EFCB61D0A84A}"/>
          </ac:spMkLst>
        </pc:spChg>
        <pc:spChg chg="del mod">
          <ac:chgData name="Jodie Walsh2" userId="8f656482-1ee0-4981-a154-9528d7227717" providerId="ADAL" clId="{414AF20B-1D42-409E-B538-FC5AAF1A2C00}" dt="2019-06-28T09:49:22.391" v="155" actId="478"/>
          <ac:spMkLst>
            <pc:docMk/>
            <pc:sldMk cId="4283043217" sldId="758"/>
            <ac:spMk id="17" creationId="{95D75674-F618-4B50-9921-65067AE0B7CE}"/>
          </ac:spMkLst>
        </pc:spChg>
        <pc:spChg chg="mod">
          <ac:chgData name="Jodie Walsh2" userId="8f656482-1ee0-4981-a154-9528d7227717" providerId="ADAL" clId="{414AF20B-1D42-409E-B538-FC5AAF1A2C00}" dt="2019-06-28T09:03:25.637" v="73" actId="1076"/>
          <ac:spMkLst>
            <pc:docMk/>
            <pc:sldMk cId="4283043217" sldId="758"/>
            <ac:spMk id="24" creationId="{177068EF-F73C-442C-AF00-0D2573F6AF52}"/>
          </ac:spMkLst>
        </pc:spChg>
        <pc:spChg chg="mod">
          <ac:chgData name="Jodie Walsh2" userId="8f656482-1ee0-4981-a154-9528d7227717" providerId="ADAL" clId="{414AF20B-1D42-409E-B538-FC5AAF1A2C00}" dt="2019-06-28T09:03:25.637" v="73" actId="1076"/>
          <ac:spMkLst>
            <pc:docMk/>
            <pc:sldMk cId="4283043217" sldId="758"/>
            <ac:spMk id="25" creationId="{FCF9A998-6D8E-4DD7-8871-771412F2D9DB}"/>
          </ac:spMkLst>
        </pc:spChg>
        <pc:spChg chg="mod">
          <ac:chgData name="Jodie Walsh2" userId="8f656482-1ee0-4981-a154-9528d7227717" providerId="ADAL" clId="{414AF20B-1D42-409E-B538-FC5AAF1A2C00}" dt="2019-06-28T09:03:25.637" v="73" actId="1076"/>
          <ac:spMkLst>
            <pc:docMk/>
            <pc:sldMk cId="4283043217" sldId="758"/>
            <ac:spMk id="27" creationId="{32B3EBD0-A0EE-4689-A8E8-322D5A96CDBE}"/>
          </ac:spMkLst>
        </pc:spChg>
        <pc:spChg chg="mod">
          <ac:chgData name="Jodie Walsh2" userId="8f656482-1ee0-4981-a154-9528d7227717" providerId="ADAL" clId="{414AF20B-1D42-409E-B538-FC5AAF1A2C00}" dt="2019-06-28T09:50:12.253" v="166" actId="11"/>
          <ac:spMkLst>
            <pc:docMk/>
            <pc:sldMk cId="4283043217" sldId="758"/>
            <ac:spMk id="28" creationId="{6A7EBCC9-54E1-4E99-8082-6583A256BCC8}"/>
          </ac:spMkLst>
        </pc:spChg>
        <pc:picChg chg="mod">
          <ac:chgData name="Jodie Walsh2" userId="8f656482-1ee0-4981-a154-9528d7227717" providerId="ADAL" clId="{414AF20B-1D42-409E-B538-FC5AAF1A2C00}" dt="2019-06-28T09:03:32.780" v="74" actId="1076"/>
          <ac:picMkLst>
            <pc:docMk/>
            <pc:sldMk cId="4283043217" sldId="758"/>
            <ac:picMk id="2" creationId="{B8BCB734-54A4-44F3-AE3E-249C51A2BA0E}"/>
          </ac:picMkLst>
        </pc:picChg>
        <pc:picChg chg="mod">
          <ac:chgData name="Jodie Walsh2" userId="8f656482-1ee0-4981-a154-9528d7227717" providerId="ADAL" clId="{414AF20B-1D42-409E-B538-FC5AAF1A2C00}" dt="2019-06-28T09:03:25.637" v="73" actId="1076"/>
          <ac:picMkLst>
            <pc:docMk/>
            <pc:sldMk cId="4283043217" sldId="758"/>
            <ac:picMk id="7" creationId="{7F302BB8-0F15-4F33-9233-59FC3F5ADCC6}"/>
          </ac:picMkLst>
        </pc:picChg>
        <pc:picChg chg="add del">
          <ac:chgData name="Jodie Walsh2" userId="8f656482-1ee0-4981-a154-9528d7227717" providerId="ADAL" clId="{414AF20B-1D42-409E-B538-FC5AAF1A2C00}" dt="2019-06-28T08:51:59.849" v="1"/>
          <ac:picMkLst>
            <pc:docMk/>
            <pc:sldMk cId="4283043217" sldId="758"/>
            <ac:picMk id="12" creationId="{7DCE5D2B-1BB1-406B-8438-0BBFF53D8C66}"/>
          </ac:picMkLst>
        </pc:picChg>
        <pc:cxnChg chg="add del mod">
          <ac:chgData name="Jodie Walsh2" userId="8f656482-1ee0-4981-a154-9528d7227717" providerId="ADAL" clId="{414AF20B-1D42-409E-B538-FC5AAF1A2C00}" dt="2019-06-28T09:49:53.582" v="165" actId="478"/>
          <ac:cxnSpMkLst>
            <pc:docMk/>
            <pc:sldMk cId="4283043217" sldId="758"/>
            <ac:cxnSpMk id="5" creationId="{1CB051A6-C494-4F18-96A6-33B68123D47D}"/>
          </ac:cxnSpMkLst>
        </pc:cxnChg>
        <pc:cxnChg chg="add del mod">
          <ac:chgData name="Jodie Walsh2" userId="8f656482-1ee0-4981-a154-9528d7227717" providerId="ADAL" clId="{414AF20B-1D42-409E-B538-FC5AAF1A2C00}" dt="2019-06-28T08:54:28.747" v="51"/>
          <ac:cxnSpMkLst>
            <pc:docMk/>
            <pc:sldMk cId="4283043217" sldId="758"/>
            <ac:cxnSpMk id="5" creationId="{B280436C-FE8C-4014-8406-DFD3A5650C97}"/>
          </ac:cxnSpMkLst>
        </pc:cxnChg>
        <pc:cxnChg chg="add del mod">
          <ac:chgData name="Jodie Walsh2" userId="8f656482-1ee0-4981-a154-9528d7227717" providerId="ADAL" clId="{414AF20B-1D42-409E-B538-FC5AAF1A2C00}" dt="2019-06-28T08:54:28.747" v="51"/>
          <ac:cxnSpMkLst>
            <pc:docMk/>
            <pc:sldMk cId="4283043217" sldId="758"/>
            <ac:cxnSpMk id="10" creationId="{041E8703-F4AF-4A60-9B07-B00A974DA04B}"/>
          </ac:cxnSpMkLst>
        </pc:cxnChg>
      </pc:sldChg>
      <pc:sldMasterChg chg="modSldLayout">
        <pc:chgData name="Jodie Walsh2" userId="8f656482-1ee0-4981-a154-9528d7227717" providerId="ADAL" clId="{414AF20B-1D42-409E-B538-FC5AAF1A2C00}" dt="2019-06-28T08:52:24.477" v="6" actId="14100"/>
        <pc:sldMasterMkLst>
          <pc:docMk/>
          <pc:sldMasterMk cId="74353008" sldId="2147483648"/>
        </pc:sldMasterMkLst>
        <pc:sldLayoutChg chg="addSp modSp">
          <pc:chgData name="Jodie Walsh2" userId="8f656482-1ee0-4981-a154-9528d7227717" providerId="ADAL" clId="{414AF20B-1D42-409E-B538-FC5AAF1A2C00}" dt="2019-06-28T08:52:24.477" v="6" actId="14100"/>
          <pc:sldLayoutMkLst>
            <pc:docMk/>
            <pc:sldMasterMk cId="74353008" sldId="2147483648"/>
            <pc:sldLayoutMk cId="1956155090" sldId="2147483660"/>
          </pc:sldLayoutMkLst>
          <pc:picChg chg="add mod">
            <ac:chgData name="Jodie Walsh2" userId="8f656482-1ee0-4981-a154-9528d7227717" providerId="ADAL" clId="{414AF20B-1D42-409E-B538-FC5AAF1A2C00}" dt="2019-06-28T08:52:24.477" v="6" actId="14100"/>
            <ac:picMkLst>
              <pc:docMk/>
              <pc:sldMasterMk cId="74353008" sldId="2147483648"/>
              <pc:sldLayoutMk cId="1956155090" sldId="2147483660"/>
              <ac:picMk id="9" creationId="{19A677D9-49E1-42DB-A44B-9A7B852D2D01}"/>
            </ac:picMkLst>
          </pc:picChg>
        </pc:sldLayoutChg>
      </pc:sldMasterChg>
    </pc:docChg>
  </pc:docChgLst>
  <pc:docChgLst>
    <pc:chgData name="Jodie Walsh2" userId="8f656482-1ee0-4981-a154-9528d7227717" providerId="ADAL" clId="{A278C222-7A38-4A40-9313-D1BE4966C031}"/>
    <pc:docChg chg="custSel modSld">
      <pc:chgData name="Jodie Walsh2" userId="8f656482-1ee0-4981-a154-9528d7227717" providerId="ADAL" clId="{A278C222-7A38-4A40-9313-D1BE4966C031}" dt="2019-07-10T12:26:21.453" v="35" actId="1038"/>
      <pc:docMkLst>
        <pc:docMk/>
      </pc:docMkLst>
      <pc:sldChg chg="delSp modSp">
        <pc:chgData name="Jodie Walsh2" userId="8f656482-1ee0-4981-a154-9528d7227717" providerId="ADAL" clId="{A278C222-7A38-4A40-9313-D1BE4966C031}" dt="2019-07-10T12:26:21.453" v="35" actId="1038"/>
        <pc:sldMkLst>
          <pc:docMk/>
          <pc:sldMk cId="4283043217" sldId="758"/>
        </pc:sldMkLst>
        <pc:spChg chg="mod">
          <ac:chgData name="Jodie Walsh2" userId="8f656482-1ee0-4981-a154-9528d7227717" providerId="ADAL" clId="{A278C222-7A38-4A40-9313-D1BE4966C031}" dt="2019-07-10T12:26:00.651" v="0" actId="1076"/>
          <ac:spMkLst>
            <pc:docMk/>
            <pc:sldMk cId="4283043217" sldId="758"/>
            <ac:spMk id="3" creationId="{76F426EE-AD4D-45A6-9E8E-6080A5975A6D}"/>
          </ac:spMkLst>
        </pc:spChg>
        <pc:spChg chg="del">
          <ac:chgData name="Jodie Walsh2" userId="8f656482-1ee0-4981-a154-9528d7227717" providerId="ADAL" clId="{A278C222-7A38-4A40-9313-D1BE4966C031}" dt="2019-07-10T12:26:15.797" v="14" actId="478"/>
          <ac:spMkLst>
            <pc:docMk/>
            <pc:sldMk cId="4283043217" sldId="758"/>
            <ac:spMk id="6" creationId="{C2B7C619-814C-4ED3-A452-0558BCCC2699}"/>
          </ac:spMkLst>
        </pc:spChg>
        <pc:spChg chg="mod">
          <ac:chgData name="Jodie Walsh2" userId="8f656482-1ee0-4981-a154-9528d7227717" providerId="ADAL" clId="{A278C222-7A38-4A40-9313-D1BE4966C031}" dt="2019-07-10T12:26:21.453" v="35" actId="1038"/>
          <ac:spMkLst>
            <pc:docMk/>
            <pc:sldMk cId="4283043217" sldId="758"/>
            <ac:spMk id="12" creationId="{F733A2C0-69C1-4537-BD2C-EFCB61D0A84A}"/>
          </ac:spMkLst>
        </pc:spChg>
        <pc:spChg chg="mod">
          <ac:chgData name="Jodie Walsh2" userId="8f656482-1ee0-4981-a154-9528d7227717" providerId="ADAL" clId="{A278C222-7A38-4A40-9313-D1BE4966C031}" dt="2019-07-10T12:26:21.453" v="35" actId="1038"/>
          <ac:spMkLst>
            <pc:docMk/>
            <pc:sldMk cId="4283043217" sldId="758"/>
            <ac:spMk id="24" creationId="{177068EF-F73C-442C-AF00-0D2573F6AF52}"/>
          </ac:spMkLst>
        </pc:spChg>
        <pc:spChg chg="mod">
          <ac:chgData name="Jodie Walsh2" userId="8f656482-1ee0-4981-a154-9528d7227717" providerId="ADAL" clId="{A278C222-7A38-4A40-9313-D1BE4966C031}" dt="2019-07-10T12:26:21.453" v="35" actId="1038"/>
          <ac:spMkLst>
            <pc:docMk/>
            <pc:sldMk cId="4283043217" sldId="758"/>
            <ac:spMk id="25" creationId="{FCF9A998-6D8E-4DD7-8871-771412F2D9DB}"/>
          </ac:spMkLst>
        </pc:spChg>
        <pc:spChg chg="mod">
          <ac:chgData name="Jodie Walsh2" userId="8f656482-1ee0-4981-a154-9528d7227717" providerId="ADAL" clId="{A278C222-7A38-4A40-9313-D1BE4966C031}" dt="2019-07-10T12:26:21.453" v="35" actId="1038"/>
          <ac:spMkLst>
            <pc:docMk/>
            <pc:sldMk cId="4283043217" sldId="758"/>
            <ac:spMk id="27" creationId="{32B3EBD0-A0EE-4689-A8E8-322D5A96CDBE}"/>
          </ac:spMkLst>
        </pc:spChg>
        <pc:spChg chg="mod">
          <ac:chgData name="Jodie Walsh2" userId="8f656482-1ee0-4981-a154-9528d7227717" providerId="ADAL" clId="{A278C222-7A38-4A40-9313-D1BE4966C031}" dt="2019-07-10T12:26:21.453" v="35" actId="1038"/>
          <ac:spMkLst>
            <pc:docMk/>
            <pc:sldMk cId="4283043217" sldId="758"/>
            <ac:spMk id="28" creationId="{6A7EBCC9-54E1-4E99-8082-6583A256BCC8}"/>
          </ac:spMkLst>
        </pc:spChg>
        <pc:picChg chg="mod">
          <ac:chgData name="Jodie Walsh2" userId="8f656482-1ee0-4981-a154-9528d7227717" providerId="ADAL" clId="{A278C222-7A38-4A40-9313-D1BE4966C031}" dt="2019-07-10T12:26:21.453" v="35" actId="1038"/>
          <ac:picMkLst>
            <pc:docMk/>
            <pc:sldMk cId="4283043217" sldId="758"/>
            <ac:picMk id="2" creationId="{B8BCB734-54A4-44F3-AE3E-249C51A2BA0E}"/>
          </ac:picMkLst>
        </pc:picChg>
        <pc:picChg chg="mod">
          <ac:chgData name="Jodie Walsh2" userId="8f656482-1ee0-4981-a154-9528d7227717" providerId="ADAL" clId="{A278C222-7A38-4A40-9313-D1BE4966C031}" dt="2019-07-10T12:26:21.453" v="35" actId="1038"/>
          <ac:picMkLst>
            <pc:docMk/>
            <pc:sldMk cId="4283043217" sldId="758"/>
            <ac:picMk id="7" creationId="{7F302BB8-0F15-4F33-9233-59FC3F5ADCC6}"/>
          </ac:picMkLst>
        </pc:picChg>
      </pc:sldChg>
    </pc:docChg>
  </pc:docChgLst>
  <pc:docChgLst>
    <pc:chgData name="Justine Wilson" userId="S::justine.wilson@sja.org.uk::cd635167-bbd3-4a7f-9fa7-49f7026615ce" providerId="AD" clId="Web-{A710C209-08DB-A268-19B9-D1F68C9423A1}"/>
    <pc:docChg chg="modSld">
      <pc:chgData name="Justine Wilson" userId="S::justine.wilson@sja.org.uk::cd635167-bbd3-4a7f-9fa7-49f7026615ce" providerId="AD" clId="Web-{A710C209-08DB-A268-19B9-D1F68C9423A1}" dt="2019-07-08T11:13:19.410" v="23"/>
      <pc:docMkLst>
        <pc:docMk/>
      </pc:docMkLst>
      <pc:sldChg chg="modSp delCm">
        <pc:chgData name="Justine Wilson" userId="S::justine.wilson@sja.org.uk::cd635167-bbd3-4a7f-9fa7-49f7026615ce" providerId="AD" clId="Web-{A710C209-08DB-A268-19B9-D1F68C9423A1}" dt="2019-07-08T11:13:19.410" v="23"/>
        <pc:sldMkLst>
          <pc:docMk/>
          <pc:sldMk cId="4283043217" sldId="758"/>
        </pc:sldMkLst>
        <pc:spChg chg="mod">
          <ac:chgData name="Justine Wilson" userId="S::justine.wilson@sja.org.uk::cd635167-bbd3-4a7f-9fa7-49f7026615ce" providerId="AD" clId="Web-{A710C209-08DB-A268-19B9-D1F68C9423A1}" dt="2019-07-08T11:13:15.050" v="21" actId="20577"/>
          <ac:spMkLst>
            <pc:docMk/>
            <pc:sldMk cId="4283043217" sldId="758"/>
            <ac:spMk id="28" creationId="{6A7EBCC9-54E1-4E99-8082-6583A256BCC8}"/>
          </ac:spMkLst>
        </pc:spChg>
      </pc:sldChg>
    </pc:docChg>
  </pc:docChgLst>
  <pc:docChgLst>
    <pc:chgData name="Jodie Walsh2" userId="S::jodie.walsh2@sja.org.uk::8f656482-1ee0-4981-a154-9528d7227717" providerId="AD" clId="Web-{A329EF22-DCC4-DA27-2559-CD3C98089D6A}"/>
    <pc:docChg chg="modSld">
      <pc:chgData name="Jodie Walsh2" userId="S::jodie.walsh2@sja.org.uk::8f656482-1ee0-4981-a154-9528d7227717" providerId="AD" clId="Web-{A329EF22-DCC4-DA27-2559-CD3C98089D6A}" dt="2019-06-28T09:48:19.669" v="10" actId="20577"/>
      <pc:docMkLst>
        <pc:docMk/>
      </pc:docMkLst>
      <pc:sldChg chg="modSp">
        <pc:chgData name="Jodie Walsh2" userId="S::jodie.walsh2@sja.org.uk::8f656482-1ee0-4981-a154-9528d7227717" providerId="AD" clId="Web-{A329EF22-DCC4-DA27-2559-CD3C98089D6A}" dt="2019-06-28T09:48:19.591" v="9" actId="20577"/>
        <pc:sldMkLst>
          <pc:docMk/>
          <pc:sldMk cId="4283043217" sldId="758"/>
        </pc:sldMkLst>
        <pc:spChg chg="mod">
          <ac:chgData name="Jodie Walsh2" userId="S::jodie.walsh2@sja.org.uk::8f656482-1ee0-4981-a154-9528d7227717" providerId="AD" clId="Web-{A329EF22-DCC4-DA27-2559-CD3C98089D6A}" dt="2019-06-28T09:48:19.591" v="9" actId="20577"/>
          <ac:spMkLst>
            <pc:docMk/>
            <pc:sldMk cId="4283043217" sldId="758"/>
            <ac:spMk id="17" creationId="{95D75674-F618-4B50-9921-65067AE0B7CE}"/>
          </ac:spMkLst>
        </pc:spChg>
      </pc:sldChg>
    </pc:docChg>
  </pc:docChgLst>
  <pc:docChgLst>
    <pc:chgData name="Elsa Stuart" userId="1036faa4-45e7-40bb-895e-6c47aba8630b" providerId="ADAL" clId="{647F1478-3571-44E7-BE77-D95277CBD0F5}"/>
    <pc:docChg chg="custSel modSld">
      <pc:chgData name="Elsa Stuart" userId="1036faa4-45e7-40bb-895e-6c47aba8630b" providerId="ADAL" clId="{647F1478-3571-44E7-BE77-D95277CBD0F5}" dt="2019-07-05T12:14:47.597" v="1"/>
      <pc:docMkLst>
        <pc:docMk/>
      </pc:docMkLst>
      <pc:sldChg chg="addCm modCm">
        <pc:chgData name="Elsa Stuart" userId="1036faa4-45e7-40bb-895e-6c47aba8630b" providerId="ADAL" clId="{647F1478-3571-44E7-BE77-D95277CBD0F5}" dt="2019-07-05T12:14:47.597" v="1"/>
        <pc:sldMkLst>
          <pc:docMk/>
          <pc:sldMk cId="4283043217" sldId="758"/>
        </pc:sldMkLst>
      </pc:sldChg>
    </pc:docChg>
  </pc:docChgLst>
  <pc:docChgLst>
    <pc:chgData name="Sam Garnham" userId="ba4a3023-469b-47da-9b56-135bbb92583d" providerId="ADAL" clId="{9FF0BC63-14A6-4B03-9D1D-A5485C26D28C}"/>
    <pc:docChg chg="modSld">
      <pc:chgData name="Sam Garnham" userId="ba4a3023-469b-47da-9b56-135bbb92583d" providerId="ADAL" clId="{9FF0BC63-14A6-4B03-9D1D-A5485C26D28C}" dt="2019-07-23T09:54:29.946" v="5" actId="13244"/>
      <pc:docMkLst>
        <pc:docMk/>
      </pc:docMkLst>
      <pc:sldChg chg="modSp">
        <pc:chgData name="Sam Garnham" userId="ba4a3023-469b-47da-9b56-135bbb92583d" providerId="ADAL" clId="{9FF0BC63-14A6-4B03-9D1D-A5485C26D28C}" dt="2019-07-23T09:54:29.946" v="5" actId="13244"/>
        <pc:sldMkLst>
          <pc:docMk/>
          <pc:sldMk cId="4283043217" sldId="758"/>
        </pc:sldMkLst>
        <pc:spChg chg="mod">
          <ac:chgData name="Sam Garnham" userId="ba4a3023-469b-47da-9b56-135bbb92583d" providerId="ADAL" clId="{9FF0BC63-14A6-4B03-9D1D-A5485C26D28C}" dt="2019-07-23T09:54:18.750" v="3" actId="13244"/>
          <ac:spMkLst>
            <pc:docMk/>
            <pc:sldMk cId="4283043217" sldId="758"/>
            <ac:spMk id="12" creationId="{F733A2C0-69C1-4537-BD2C-EFCB61D0A84A}"/>
          </ac:spMkLst>
        </pc:spChg>
        <pc:spChg chg="mod">
          <ac:chgData name="Sam Garnham" userId="ba4a3023-469b-47da-9b56-135bbb92583d" providerId="ADAL" clId="{9FF0BC63-14A6-4B03-9D1D-A5485C26D28C}" dt="2019-07-23T09:54:16.971" v="2" actId="13244"/>
          <ac:spMkLst>
            <pc:docMk/>
            <pc:sldMk cId="4283043217" sldId="758"/>
            <ac:spMk id="28" creationId="{6A7EBCC9-54E1-4E99-8082-6583A256BCC8}"/>
          </ac:spMkLst>
        </pc:spChg>
        <pc:picChg chg="mod">
          <ac:chgData name="Sam Garnham" userId="ba4a3023-469b-47da-9b56-135bbb92583d" providerId="ADAL" clId="{9FF0BC63-14A6-4B03-9D1D-A5485C26D28C}" dt="2019-07-23T09:54:26.338" v="4" actId="13244"/>
          <ac:picMkLst>
            <pc:docMk/>
            <pc:sldMk cId="4283043217" sldId="758"/>
            <ac:picMk id="2" creationId="{B8BCB734-54A4-44F3-AE3E-249C51A2BA0E}"/>
          </ac:picMkLst>
        </pc:picChg>
        <pc:picChg chg="mod">
          <ac:chgData name="Sam Garnham" userId="ba4a3023-469b-47da-9b56-135bbb92583d" providerId="ADAL" clId="{9FF0BC63-14A6-4B03-9D1D-A5485C26D28C}" dt="2019-07-23T09:54:29.946" v="5" actId="13244"/>
          <ac:picMkLst>
            <pc:docMk/>
            <pc:sldMk cId="4283043217" sldId="758"/>
            <ac:picMk id="7" creationId="{7F302BB8-0F15-4F33-9233-59FC3F5ADCC6}"/>
          </ac:picMkLst>
        </pc:picChg>
      </pc:sldChg>
    </pc:docChg>
  </pc:docChgLst>
  <pc:docChgLst>
    <pc:chgData name="Justine Wilson" userId="S::justine.wilson@sja.org.uk::cd635167-bbd3-4a7f-9fa7-49f7026615ce" providerId="AD" clId="Web-{851186D1-D1BB-55D6-FE58-82B72239E0FD}"/>
    <pc:docChg chg="modSld">
      <pc:chgData name="Justine Wilson" userId="S::justine.wilson@sja.org.uk::cd635167-bbd3-4a7f-9fa7-49f7026615ce" providerId="AD" clId="Web-{851186D1-D1BB-55D6-FE58-82B72239E0FD}" dt="2019-06-27T13:48:18.098" v="30" actId="20577"/>
      <pc:docMkLst>
        <pc:docMk/>
      </pc:docMkLst>
      <pc:sldChg chg="modSp">
        <pc:chgData name="Justine Wilson" userId="S::justine.wilson@sja.org.uk::cd635167-bbd3-4a7f-9fa7-49f7026615ce" providerId="AD" clId="Web-{851186D1-D1BB-55D6-FE58-82B72239E0FD}" dt="2019-06-27T13:48:15.599" v="28" actId="20577"/>
        <pc:sldMkLst>
          <pc:docMk/>
          <pc:sldMk cId="4283043217" sldId="758"/>
        </pc:sldMkLst>
        <pc:spChg chg="mod">
          <ac:chgData name="Justine Wilson" userId="S::justine.wilson@sja.org.uk::cd635167-bbd3-4a7f-9fa7-49f7026615ce" providerId="AD" clId="Web-{851186D1-D1BB-55D6-FE58-82B72239E0FD}" dt="2019-06-27T13:48:15.599" v="28" actId="20577"/>
          <ac:spMkLst>
            <pc:docMk/>
            <pc:sldMk cId="4283043217" sldId="758"/>
            <ac:spMk id="17" creationId="{95D75674-F618-4B50-9921-65067AE0B7CE}"/>
          </ac:spMkLst>
        </pc:spChg>
      </pc:sldChg>
    </pc:docChg>
  </pc:docChgLst>
  <pc:docChgLst>
    <pc:chgData name="Sam Garnham" userId="S::sam.garnham@sja.org.uk::ba4a3023-469b-47da-9b56-135bbb92583d" providerId="AD" clId="Web-{3067AB61-0084-8021-BF01-F50FA9B13C73}"/>
    <pc:docChg chg="modSld">
      <pc:chgData name="Sam Garnham" userId="S::sam.garnham@sja.org.uk::ba4a3023-469b-47da-9b56-135bbb92583d" providerId="AD" clId="Web-{3067AB61-0084-8021-BF01-F50FA9B13C73}" dt="2019-08-29T15:40:25.378" v="4" actId="14100"/>
      <pc:docMkLst>
        <pc:docMk/>
      </pc:docMkLst>
      <pc:sldChg chg="modSp">
        <pc:chgData name="Sam Garnham" userId="S::sam.garnham@sja.org.uk::ba4a3023-469b-47da-9b56-135bbb92583d" providerId="AD" clId="Web-{3067AB61-0084-8021-BF01-F50FA9B13C73}" dt="2019-08-29T15:40:25.378" v="4" actId="14100"/>
        <pc:sldMkLst>
          <pc:docMk/>
          <pc:sldMk cId="4283043217" sldId="758"/>
        </pc:sldMkLst>
        <pc:spChg chg="mod">
          <ac:chgData name="Sam Garnham" userId="S::sam.garnham@sja.org.uk::ba4a3023-469b-47da-9b56-135bbb92583d" providerId="AD" clId="Web-{3067AB61-0084-8021-BF01-F50FA9B13C73}" dt="2019-08-29T15:40:25.378" v="4" actId="14100"/>
          <ac:spMkLst>
            <pc:docMk/>
            <pc:sldMk cId="4283043217" sldId="758"/>
            <ac:spMk id="3" creationId="{76F426EE-AD4D-45A6-9E8E-6080A5975A6D}"/>
          </ac:spMkLst>
        </pc:spChg>
      </pc:sldChg>
    </pc:docChg>
  </pc:docChgLst>
  <pc:docChgLst>
    <pc:chgData name="Jodie Walsh2" userId="8f656482-1ee0-4981-a154-9528d7227717" providerId="ADAL" clId="{340D70B1-2FF4-4380-BC62-66BFBF463BCF}"/>
    <pc:docChg chg="modSld">
      <pc:chgData name="Jodie Walsh2" userId="8f656482-1ee0-4981-a154-9528d7227717" providerId="ADAL" clId="{340D70B1-2FF4-4380-BC62-66BFBF463BCF}" dt="2021-01-04T15:49:24.919" v="3" actId="948"/>
      <pc:docMkLst>
        <pc:docMk/>
      </pc:docMkLst>
      <pc:sldChg chg="modSp mod">
        <pc:chgData name="Jodie Walsh2" userId="8f656482-1ee0-4981-a154-9528d7227717" providerId="ADAL" clId="{340D70B1-2FF4-4380-BC62-66BFBF463BCF}" dt="2021-01-04T15:49:24.919" v="3" actId="948"/>
        <pc:sldMkLst>
          <pc:docMk/>
          <pc:sldMk cId="4283043217" sldId="758"/>
        </pc:sldMkLst>
        <pc:spChg chg="mod">
          <ac:chgData name="Jodie Walsh2" userId="8f656482-1ee0-4981-a154-9528d7227717" providerId="ADAL" clId="{340D70B1-2FF4-4380-BC62-66BFBF463BCF}" dt="2021-01-04T15:49:24.919" v="3" actId="948"/>
          <ac:spMkLst>
            <pc:docMk/>
            <pc:sldMk cId="4283043217" sldId="758"/>
            <ac:spMk id="28" creationId="{6A7EBCC9-54E1-4E99-8082-6583A256BCC8}"/>
          </ac:spMkLst>
        </pc:spChg>
        <pc:picChg chg="ord">
          <ac:chgData name="Jodie Walsh2" userId="8f656482-1ee0-4981-a154-9528d7227717" providerId="ADAL" clId="{340D70B1-2FF4-4380-BC62-66BFBF463BCF}" dt="2021-01-04T15:49:04.011" v="1" actId="167"/>
          <ac:picMkLst>
            <pc:docMk/>
            <pc:sldMk cId="4283043217" sldId="758"/>
            <ac:picMk id="2" creationId="{B8BCB734-54A4-44F3-AE3E-249C51A2BA0E}"/>
          </ac:picMkLst>
        </pc:picChg>
        <pc:picChg chg="ord">
          <ac:chgData name="Jodie Walsh2" userId="8f656482-1ee0-4981-a154-9528d7227717" providerId="ADAL" clId="{340D70B1-2FF4-4380-BC62-66BFBF463BCF}" dt="2021-01-04T15:49:00.728" v="0" actId="167"/>
          <ac:picMkLst>
            <pc:docMk/>
            <pc:sldMk cId="4283043217" sldId="758"/>
            <ac:picMk id="7" creationId="{7F302BB8-0F15-4F33-9233-59FC3F5ADCC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0677F60-83DD-45BC-94A3-ABD107E579A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4D7FCD-92C4-477F-BC54-4C49502692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A43CDE-1F33-4D2E-A8DA-3CD5EC7AD17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B8AB95-7D50-4E61-A2E7-030E48A008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A8E494-734E-4B9C-BFE4-B983FC09C8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E4C4B-3D2A-4506-B059-64B8F74EBE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086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9A0C0-416F-4C6B-AFB7-48132EBFBC00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AA3645-6B78-443A-983A-81092742F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631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7444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In pairs/ small group demo management of an insect bite or sting.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1540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362EB-ECF1-4F2E-9EB8-88F10C0151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7A636-4232-482A-9B16-8750938543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9E3AF4-D151-45FD-BBAB-B8BA29D49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9AC5A6-F8EB-42FA-9684-BA825C6CB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A3442D-1A1A-4841-9B3C-464135D53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658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97F60-F630-4A26-A065-0DD5E7F36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09A3A0-03E3-4D88-BDC6-65CC0D9A58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AF09E1-7836-495A-94C7-7B6CABED2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47F7C5-6936-4D6E-B932-84EFD5C0C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70186B-94A4-42CD-9954-6E8553A10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946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B696EC-7F28-4469-8529-9063A8D766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C65AEE-881B-466F-8C80-CF7E03A72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E58EEE-5EF6-433A-9EC0-C373AF22E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8DD5A3-A5F9-41CB-A190-6F02E7A75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591DAC-6F51-42F2-A56C-A0BDA8CFC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2481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ouble header &amp; subject ch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F566C60-6C34-4596-98B7-F2465D9F236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6399" y="249556"/>
            <a:ext cx="11344548" cy="606933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D9E706-3D6E-4B8D-82F2-37B52804EC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49913" y="6318935"/>
            <a:ext cx="2101035" cy="371015"/>
          </a:xfrm>
          <a:prstGeom prst="rect">
            <a:avLst/>
          </a:prstGeom>
        </p:spPr>
        <p:txBody>
          <a:bodyPr/>
          <a:lstStyle>
            <a:lvl1pPr marL="0" marR="0" indent="0" algn="l" defTabSz="893296" rtl="0" eaLnBrk="1" fontAlgn="auto" latinLnBrk="0" hangingPunct="1">
              <a:lnSpc>
                <a:spcPct val="100000"/>
              </a:lnSpc>
              <a:spcBef>
                <a:spcPts val="488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marL="0" marR="0" lvl="0" indent="0" algn="l" defTabSz="893296" rtl="0" eaLnBrk="1" fontAlgn="auto" latinLnBrk="0" hangingPunct="1">
              <a:lnSpc>
                <a:spcPct val="100000"/>
              </a:lnSpc>
              <a:spcBef>
                <a:spcPts val="488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KS2 - Asthma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1E360-0609-4BEF-AF7C-C2C0E9A6FBCE}"/>
              </a:ext>
            </a:extLst>
          </p:cNvPr>
          <p:cNvSpPr>
            <a:spLocks noGrp="1" noChangeAspect="1"/>
          </p:cNvSpPr>
          <p:nvPr>
            <p:ph idx="16" hasCustomPrompt="1"/>
          </p:nvPr>
        </p:nvSpPr>
        <p:spPr>
          <a:xfrm>
            <a:off x="655506" y="574554"/>
            <a:ext cx="5429620" cy="661375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89329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 lang="en-US" sz="444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93296" rtl="0" eaLnBrk="1" fontAlgn="auto" latinLnBrk="0" hangingPunct="1">
              <a:lnSpc>
                <a:spcPct val="100000"/>
              </a:lnSpc>
              <a:spcBef>
                <a:spcPts val="488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480">
              <a:solidFill>
                <a:srgbClr val="FFFFFF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FC1E360-0609-4BEF-AF7C-C2C0E9A6FBCE}"/>
              </a:ext>
            </a:extLst>
          </p:cNvPr>
          <p:cNvSpPr>
            <a:spLocks noGrp="1" noChangeAspect="1"/>
          </p:cNvSpPr>
          <p:nvPr>
            <p:ph idx="17" hasCustomPrompt="1"/>
          </p:nvPr>
        </p:nvSpPr>
        <p:spPr>
          <a:xfrm>
            <a:off x="655505" y="1235929"/>
            <a:ext cx="3972440" cy="661375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89329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 lang="en-US" sz="444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93296" rtl="0" eaLnBrk="1" fontAlgn="auto" latinLnBrk="0" hangingPunct="1">
              <a:lnSpc>
                <a:spcPct val="100000"/>
              </a:lnSpc>
              <a:spcBef>
                <a:spcPts val="488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480">
              <a:solidFill>
                <a:srgbClr val="FFFFFF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DD859F5-06F4-4AE1-A647-FEA79B07EB90}"/>
              </a:ext>
            </a:extLst>
          </p:cNvPr>
          <p:cNvGrpSpPr/>
          <p:nvPr userDrawn="1"/>
        </p:nvGrpSpPr>
        <p:grpSpPr>
          <a:xfrm>
            <a:off x="3251200" y="4496783"/>
            <a:ext cx="8940801" cy="1849253"/>
            <a:chOff x="1842654" y="-1271155"/>
            <a:chExt cx="6705601" cy="1541044"/>
          </a:xfrm>
        </p:grpSpPr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923F48A9-913C-48C5-BD1C-E7584B578CCF}"/>
                </a:ext>
              </a:extLst>
            </p:cNvPr>
            <p:cNvSpPr/>
            <p:nvPr userDrawn="1"/>
          </p:nvSpPr>
          <p:spPr>
            <a:xfrm flipH="1">
              <a:off x="1842654" y="-1271155"/>
              <a:ext cx="6705601" cy="154104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">
                <a:solidFill>
                  <a:srgbClr val="FF0000"/>
                </a:solidFill>
              </a:endParaRPr>
            </a:p>
          </p:txBody>
        </p:sp>
        <p:pic>
          <p:nvPicPr>
            <p:cNvPr id="14" name="Picture 13" descr="SJA logo on angled slice.psd">
              <a:extLst>
                <a:ext uri="{FF2B5EF4-FFF2-40B4-BE49-F238E27FC236}">
                  <a16:creationId xmlns:a16="http://schemas.microsoft.com/office/drawing/2014/main" id="{ED1874F0-255D-4745-8C32-66E1AD2E601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5" t="40499" r="2544"/>
            <a:stretch/>
          </p:blipFill>
          <p:spPr>
            <a:xfrm>
              <a:off x="6636327" y="-370811"/>
              <a:ext cx="1634837" cy="6407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9" name="Picture 8" descr="SJA WPT Training PPT background.jpg">
            <a:extLst>
              <a:ext uri="{FF2B5EF4-FFF2-40B4-BE49-F238E27FC236}">
                <a16:creationId xmlns:a16="http://schemas.microsoft.com/office/drawing/2014/main" id="{19A677D9-49E1-42DB-A44B-9A7B852D2D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6"/>
          <a:stretch/>
        </p:blipFill>
        <p:spPr>
          <a:xfrm>
            <a:off x="-1" y="6530197"/>
            <a:ext cx="12192001" cy="32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15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D2714-1AC1-4798-B099-D59D14F3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8E49B-9671-458F-8568-5F6E7C7146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9A51E-6CC0-4C73-9DF9-B9E15CDDD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897E1-CD5D-4585-8FA4-D106DFB58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D0B232-E387-43AF-BF23-75B59F0DE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182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96F9A-EE4D-480B-A7D0-D723786A7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ECBDB4-0475-4D51-9C99-3AAED609F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8A0209-96E8-43CD-827B-3B8F6792E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D59E9-F70E-45E7-9D05-9ABF4EAF5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7664EA-631C-4A81-B10E-360B5EA0E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560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6A747-8FED-4E6E-A28B-3C9ECFEC9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92FD1-4978-4F49-AB12-78FAAE8CBB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DCA92C-5A1B-4ED5-A1EB-7A5607F7A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7DBA5-6EF3-4948-B179-DFECC080E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E2918E-555A-4D2C-B162-7FF7BECF0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84B41B-9F8E-4DA8-8626-88A29AABA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6795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46916-B436-4F93-B952-94165DB69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7FE8CE-2BE8-4E02-992F-B9C7787D24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E779FA-BEF1-4B47-B706-7632EC4B4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AC58F9-9D69-4B51-B036-F2A722E842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4F3475-FEBE-497E-8E83-07717404CC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8CF745-65EE-4498-8DA9-A2AB66E5F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DC6366-BC45-4AE1-8E08-F0887CE0A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391AD9-2D5A-424E-8565-33B778E59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368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4F520-AD1D-4426-B8D7-49E04CB47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338D52-C531-47D0-8A70-C6688A7A7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0424A0-7811-4784-A2B9-2618B49EF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E1C331-7D1C-412A-B54A-C4B0DB4A2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916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552DF0-4B60-4BE9-9F8C-3DDFAD3B0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9C12B-1CD1-4B56-84B1-58B71B861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4C05E7-FEB1-4ADC-B510-CCB16702C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833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15593-0D1E-433F-BC86-2AC45197E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854BCC-6DF3-4AE9-98D1-D5707B069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85364C-83B3-4DC7-A34A-A49710D421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0F0FA9-205A-4F74-91C6-BDD03657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D041D6-C3A5-4C45-883A-2ED8B288C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8F2DB7-F957-4B19-AFF4-9D8BE5D91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9147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3BF74-C809-4EE9-A5BD-5751CA9AC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8A99F8-09E1-4899-B3BD-59897F8C4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CA3566-A51C-4BBE-B910-58072F507C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8D0179-4C7C-4C8E-8B72-8EEA67940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4256D2-0BEC-47D7-AC95-1C7829218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8880B0-E6EE-4F00-90A0-82FD408B5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721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8FB9C5-4459-4300-BEBB-78E200EDF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E807FE-B36D-4096-8DD2-8D7F0609A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B24A3-5491-4118-AE84-38ADA9207D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C22F43-FADC-4E16-9946-CD8DB4DBF3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A7FCE-0D02-41A5-B5A1-A9713FE650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5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8BCB734-54A4-44F3-AE3E-249C51A2BA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9276" y="2171509"/>
            <a:ext cx="2047664" cy="18593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F302BB8-0F15-4F33-9233-59FC3F5ADC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1" t="29085" r="11261" b="14544"/>
          <a:stretch/>
        </p:blipFill>
        <p:spPr>
          <a:xfrm>
            <a:off x="9005711" y="2432988"/>
            <a:ext cx="2353898" cy="178783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426EE-AD4D-45A6-9E8E-6080A5975A6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93200" y="545800"/>
            <a:ext cx="2423087" cy="560189"/>
          </a:xfrm>
        </p:spPr>
        <p:txBody>
          <a:bodyPr vert="horz" lIns="74441" tIns="37221" rIns="74441" bIns="37221" rtlCol="0" anchor="t">
            <a:normAutofit lnSpcReduction="10000"/>
          </a:bodyPr>
          <a:lstStyle/>
          <a:p>
            <a:r>
              <a:rPr lang="en-GB" sz="3700">
                <a:latin typeface="Arial"/>
                <a:cs typeface="Arial"/>
              </a:rPr>
              <a:t>Your turn:</a:t>
            </a:r>
            <a:endParaRPr lang="en-GB" sz="3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C13054D-9EF2-4449-9AAE-079BFB2DD21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93200" y="1105299"/>
            <a:ext cx="3534844" cy="601580"/>
          </a:xfrm>
        </p:spPr>
        <p:txBody>
          <a:bodyPr>
            <a:normAutofit/>
          </a:bodyPr>
          <a:lstStyle/>
          <a:p>
            <a:r>
              <a:rPr lang="en-GB" sz="3700" dirty="0">
                <a:latin typeface="Arial" panose="020B0604020202020204" pitchFamily="34" charset="0"/>
                <a:cs typeface="Arial" panose="020B0604020202020204" pitchFamily="34" charset="0"/>
              </a:rPr>
              <a:t>Treating stings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77068EF-F73C-442C-AF00-0D2573F6AF52}"/>
              </a:ext>
            </a:extLst>
          </p:cNvPr>
          <p:cNvSpPr>
            <a:spLocks noChangeAspect="1"/>
          </p:cNvSpPr>
          <p:nvPr/>
        </p:nvSpPr>
        <p:spPr>
          <a:xfrm>
            <a:off x="1375267" y="2032664"/>
            <a:ext cx="1778156" cy="106849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	Reassure the casualty</a:t>
            </a:r>
          </a:p>
          <a:p>
            <a:pPr marL="316230" indent="-316230">
              <a:buSzPct val="100000"/>
              <a:buBlip>
                <a:blip r:embed="rId5"/>
              </a:buBlip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Help them to sit or lie down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CF9A998-6D8E-4DD7-8871-771412F2D9DB}"/>
              </a:ext>
            </a:extLst>
          </p:cNvPr>
          <p:cNvSpPr>
            <a:spLocks noChangeAspect="1"/>
          </p:cNvSpPr>
          <p:nvPr/>
        </p:nvSpPr>
        <p:spPr>
          <a:xfrm>
            <a:off x="5124217" y="2050082"/>
            <a:ext cx="2353900" cy="1733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	Remove the sting</a:t>
            </a:r>
          </a:p>
          <a:p>
            <a:pPr marL="316230" indent="-316230">
              <a:buSzPct val="100000"/>
              <a:buBlip>
                <a:blip r:embed="rId5"/>
              </a:buBlip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If a sting is visible, brush or scrape it sideways with the edge of a card or your fingernail</a:t>
            </a:r>
          </a:p>
          <a:p>
            <a:pPr marL="316230" indent="-316230">
              <a:buSzPct val="100000"/>
              <a:buBlip>
                <a:blip r:embed="rId5"/>
              </a:buBlip>
            </a:pP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2B3EBD0-A0EE-4689-A8E8-322D5A96CDBE}"/>
              </a:ext>
            </a:extLst>
          </p:cNvPr>
          <p:cNvSpPr>
            <a:spLocks noChangeAspect="1"/>
          </p:cNvSpPr>
          <p:nvPr/>
        </p:nvSpPr>
        <p:spPr>
          <a:xfrm>
            <a:off x="7852147" y="2046445"/>
            <a:ext cx="1966141" cy="129009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	Raise affected area</a:t>
            </a:r>
          </a:p>
          <a:p>
            <a:pPr marL="316230" indent="-316230">
              <a:buSzPct val="100000"/>
              <a:buBlip>
                <a:blip r:embed="rId5"/>
              </a:buBlip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Apply a cold compress to minimise swelling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733A2C0-69C1-4537-BD2C-EFCB61D0A84A}"/>
              </a:ext>
            </a:extLst>
          </p:cNvPr>
          <p:cNvSpPr>
            <a:spLocks noChangeAspect="1"/>
          </p:cNvSpPr>
          <p:nvPr/>
        </p:nvSpPr>
        <p:spPr>
          <a:xfrm>
            <a:off x="1375267" y="4129511"/>
            <a:ext cx="2766888" cy="192411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	Keep cold compress in place for at least 10 minutes</a:t>
            </a:r>
          </a:p>
          <a:p>
            <a:pPr marL="316230" indent="-316230">
              <a:buSzPct val="100000"/>
              <a:buBlip>
                <a:blip r:embed="rId5"/>
              </a:buBlip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Monitor vital signs and watch for signs of an allergic reaction e.g. wheezing and/or itchy, swollen, red skin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A7EBCC9-54E1-4E99-8082-6583A256BCC8}"/>
              </a:ext>
            </a:extLst>
          </p:cNvPr>
          <p:cNvSpPr>
            <a:spLocks noChangeAspect="1"/>
          </p:cNvSpPr>
          <p:nvPr/>
        </p:nvSpPr>
        <p:spPr>
          <a:xfrm>
            <a:off x="5124217" y="4142442"/>
            <a:ext cx="3021809" cy="1942583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  <a:buClr>
                <a:srgbClr val="007A53"/>
              </a:buClr>
              <a:buAutoNum type="arabicPeriod" startAt="5"/>
            </a:pP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Call 999 or 112 </a:t>
            </a:r>
          </a:p>
          <a:p>
            <a:pPr marL="316800" indent="-316800">
              <a:buSzPct val="100000"/>
              <a:buBlip>
                <a:blip r:embed="rId5"/>
              </a:buBlip>
            </a:pPr>
            <a:r>
              <a:rPr lang="en-GB" sz="1400" dirty="0">
                <a:latin typeface="Arial"/>
                <a:cs typeface="Arial"/>
              </a:rPr>
              <a:t> If casualty shows signs of severe allergic reaction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6800" indent="-316800">
              <a:buSzPct val="100000"/>
              <a:buBlip>
                <a:blip r:embed="rId5"/>
              </a:buBlip>
            </a:pPr>
            <a:r>
              <a:rPr lang="en-GB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Remember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: Your casualty could become unresponsive. Be prepared to perform CPR</a:t>
            </a:r>
          </a:p>
          <a:p>
            <a:pPr>
              <a:buSzPct val="100000"/>
              <a:buFont typeface="Arial"/>
              <a:buBlip>
                <a:blip r:embed="rId5"/>
              </a:buBlip>
            </a:pP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6230" indent="-316230">
              <a:buSzPct val="100000"/>
              <a:buBlip>
                <a:blip r:embed="rId5"/>
              </a:buBlip>
            </a:pP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04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12A60EA17AA44DBC0844B313E2D1EB" ma:contentTypeVersion="4" ma:contentTypeDescription="Create a new document." ma:contentTypeScope="" ma:versionID="0b3b3141565a737c6f3c5c34bfe3efb1">
  <xsd:schema xmlns:xsd="http://www.w3.org/2001/XMLSchema" xmlns:xs="http://www.w3.org/2001/XMLSchema" xmlns:p="http://schemas.microsoft.com/office/2006/metadata/properties" xmlns:ns2="565d540a-4d5f-4e77-a6c3-71f6088114ec" targetNamespace="http://schemas.microsoft.com/office/2006/metadata/properties" ma:root="true" ma:fieldsID="858cae49d40edf045d809c8c24cee1d5" ns2:_="">
    <xsd:import namespace="565d540a-4d5f-4e77-a6c3-71f6088114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5d540a-4d5f-4e77-a6c3-71f6088114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51BFC53-6D02-4F2F-B481-1C7FECECF4CA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565d540a-4d5f-4e77-a6c3-71f6088114e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F34B8BE-EBB2-40CA-92C6-D4DD187D70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399019D-23F5-4AC3-A6BC-202E8E5A30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5d540a-4d5f-4e77-a6c3-71f6088114e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137</Words>
  <Application>Microsoft Office PowerPoint</Application>
  <PresentationFormat>Widescreen</PresentationFormat>
  <Paragraphs>15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Justine Wilson</dc:creator>
  <cp:lastModifiedBy>Jodie Walsh2</cp:lastModifiedBy>
  <cp:revision>20</cp:revision>
  <dcterms:created xsi:type="dcterms:W3CDTF">2019-06-18T10:39:10Z</dcterms:created>
  <dcterms:modified xsi:type="dcterms:W3CDTF">2021-01-04T15:49:32Z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0x010100EE12A60EA17AA44DBC0844B313E2D1EB</vt:lpwstr>
  </property>
</Properties>
</file>