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"/>
  </p:notesMasterIdLst>
  <p:sldIdLst>
    <p:sldId id="74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75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m Garnham" userId="ba4a3023-469b-47da-9b56-135bbb92583d" providerId="ADAL" clId="{D40259B6-34A6-40B2-BC6E-CAB9AA5BD1EA}"/>
    <pc:docChg chg="modSld">
      <pc:chgData name="Sam Garnham" userId="ba4a3023-469b-47da-9b56-135bbb92583d" providerId="ADAL" clId="{D40259B6-34A6-40B2-BC6E-CAB9AA5BD1EA}" dt="2019-07-23T09:58:13.343" v="7" actId="13244"/>
      <pc:docMkLst>
        <pc:docMk/>
      </pc:docMkLst>
      <pc:sldChg chg="modSp">
        <pc:chgData name="Sam Garnham" userId="ba4a3023-469b-47da-9b56-135bbb92583d" providerId="ADAL" clId="{D40259B6-34A6-40B2-BC6E-CAB9AA5BD1EA}" dt="2019-07-23T09:58:13.343" v="7" actId="13244"/>
        <pc:sldMkLst>
          <pc:docMk/>
          <pc:sldMk cId="452445110" sldId="748"/>
        </pc:sldMkLst>
        <pc:spChg chg="mod">
          <ac:chgData name="Sam Garnham" userId="ba4a3023-469b-47da-9b56-135bbb92583d" providerId="ADAL" clId="{D40259B6-34A6-40B2-BC6E-CAB9AA5BD1EA}" dt="2019-07-23T09:58:03.154" v="3" actId="13244"/>
          <ac:spMkLst>
            <pc:docMk/>
            <pc:sldMk cId="452445110" sldId="748"/>
            <ac:spMk id="3" creationId="{1C159090-7D75-4B02-A21A-F4802DF31340}"/>
          </ac:spMkLst>
        </pc:spChg>
        <pc:spChg chg="mod">
          <ac:chgData name="Sam Garnham" userId="ba4a3023-469b-47da-9b56-135bbb92583d" providerId="ADAL" clId="{D40259B6-34A6-40B2-BC6E-CAB9AA5BD1EA}" dt="2019-07-23T09:58:13.343" v="7" actId="13244"/>
          <ac:spMkLst>
            <pc:docMk/>
            <pc:sldMk cId="452445110" sldId="748"/>
            <ac:spMk id="9" creationId="{3F4ACBF7-09C3-4EF6-8B93-EF4F5A6758B9}"/>
          </ac:spMkLst>
        </pc:spChg>
        <pc:spChg chg="mod">
          <ac:chgData name="Sam Garnham" userId="ba4a3023-469b-47da-9b56-135bbb92583d" providerId="ADAL" clId="{D40259B6-34A6-40B2-BC6E-CAB9AA5BD1EA}" dt="2019-07-23T09:58:06.597" v="4" actId="13244"/>
          <ac:spMkLst>
            <pc:docMk/>
            <pc:sldMk cId="452445110" sldId="748"/>
            <ac:spMk id="13" creationId="{A81EBE0A-0DF2-4801-AD28-9EB2FE7E453D}"/>
          </ac:spMkLst>
        </pc:spChg>
        <pc:picChg chg="mod">
          <ac:chgData name="Sam Garnham" userId="ba4a3023-469b-47da-9b56-135bbb92583d" providerId="ADAL" clId="{D40259B6-34A6-40B2-BC6E-CAB9AA5BD1EA}" dt="2019-07-23T09:58:11.641" v="6" actId="13244"/>
          <ac:picMkLst>
            <pc:docMk/>
            <pc:sldMk cId="452445110" sldId="748"/>
            <ac:picMk id="7" creationId="{715D02D2-86D1-4EAE-AB28-86642963B383}"/>
          </ac:picMkLst>
        </pc:picChg>
        <pc:picChg chg="mod">
          <ac:chgData name="Sam Garnham" userId="ba4a3023-469b-47da-9b56-135bbb92583d" providerId="ADAL" clId="{D40259B6-34A6-40B2-BC6E-CAB9AA5BD1EA}" dt="2019-07-23T09:57:45.959" v="1" actId="962"/>
          <ac:picMkLst>
            <pc:docMk/>
            <pc:sldMk cId="452445110" sldId="748"/>
            <ac:picMk id="11" creationId="{A0167E04-2634-43C7-81C1-E0DD878A311F}"/>
          </ac:picMkLst>
        </pc:picChg>
        <pc:picChg chg="mod">
          <ac:chgData name="Sam Garnham" userId="ba4a3023-469b-47da-9b56-135bbb92583d" providerId="ADAL" clId="{D40259B6-34A6-40B2-BC6E-CAB9AA5BD1EA}" dt="2019-07-23T09:57:42.317" v="0" actId="962"/>
          <ac:picMkLst>
            <pc:docMk/>
            <pc:sldMk cId="452445110" sldId="748"/>
            <ac:picMk id="14" creationId="{1DC3934D-20F3-4486-8D25-8ADEF41A9F69}"/>
          </ac:picMkLst>
        </pc:picChg>
      </pc:sldChg>
    </pc:docChg>
  </pc:docChgLst>
  <pc:docChgLst>
    <pc:chgData name="Sam Garnham" userId="S::sam.garnham@sja.org.uk::ba4a3023-469b-47da-9b56-135bbb92583d" providerId="AD" clId="Web-{C2CC00D9-2F6E-8516-D2B1-730F53A3774B}"/>
    <pc:docChg chg="modSld">
      <pc:chgData name="Sam Garnham" userId="S::sam.garnham@sja.org.uk::ba4a3023-469b-47da-9b56-135bbb92583d" providerId="AD" clId="Web-{C2CC00D9-2F6E-8516-D2B1-730F53A3774B}" dt="2019-08-29T15:39:35.753" v="4" actId="14100"/>
      <pc:docMkLst>
        <pc:docMk/>
      </pc:docMkLst>
      <pc:sldChg chg="modSp">
        <pc:chgData name="Sam Garnham" userId="S::sam.garnham@sja.org.uk::ba4a3023-469b-47da-9b56-135bbb92583d" providerId="AD" clId="Web-{C2CC00D9-2F6E-8516-D2B1-730F53A3774B}" dt="2019-08-29T15:39:35.753" v="4" actId="14100"/>
        <pc:sldMkLst>
          <pc:docMk/>
          <pc:sldMk cId="452445110" sldId="748"/>
        </pc:sldMkLst>
        <pc:spChg chg="mod">
          <ac:chgData name="Sam Garnham" userId="S::sam.garnham@sja.org.uk::ba4a3023-469b-47da-9b56-135bbb92583d" providerId="AD" clId="Web-{C2CC00D9-2F6E-8516-D2B1-730F53A3774B}" dt="2019-08-29T15:39:35.753" v="4" actId="14100"/>
          <ac:spMkLst>
            <pc:docMk/>
            <pc:sldMk cId="452445110" sldId="748"/>
            <ac:spMk id="3" creationId="{1C159090-7D75-4B02-A21A-F4802DF31340}"/>
          </ac:spMkLst>
        </pc:spChg>
      </pc:sldChg>
    </pc:docChg>
  </pc:docChgLst>
  <pc:docChgLst>
    <pc:chgData name="Elizabeth Connors" userId="S::elizabeth.connors@sja.org.uk::7b8a960c-3a8f-44e5-8383-848c6766db90" providerId="AD" clId="Web-{1E988BF5-7AC5-BED4-30C7-37F7505703B5}"/>
    <pc:docChg chg="modSld">
      <pc:chgData name="Elizabeth Connors" userId="S::elizabeth.connors@sja.org.uk::7b8a960c-3a8f-44e5-8383-848c6766db90" providerId="AD" clId="Web-{1E988BF5-7AC5-BED4-30C7-37F7505703B5}" dt="2019-06-26T11:13:11.024" v="3" actId="20577"/>
      <pc:docMkLst>
        <pc:docMk/>
      </pc:docMkLst>
      <pc:sldChg chg="modSp">
        <pc:chgData name="Elizabeth Connors" userId="S::elizabeth.connors@sja.org.uk::7b8a960c-3a8f-44e5-8383-848c6766db90" providerId="AD" clId="Web-{1E988BF5-7AC5-BED4-30C7-37F7505703B5}" dt="2019-06-26T11:13:11.024" v="2" actId="20577"/>
        <pc:sldMkLst>
          <pc:docMk/>
          <pc:sldMk cId="452445110" sldId="748"/>
        </pc:sldMkLst>
        <pc:spChg chg="mod">
          <ac:chgData name="Elizabeth Connors" userId="S::elizabeth.connors@sja.org.uk::7b8a960c-3a8f-44e5-8383-848c6766db90" providerId="AD" clId="Web-{1E988BF5-7AC5-BED4-30C7-37F7505703B5}" dt="2019-06-26T11:13:11.024" v="2" actId="20577"/>
          <ac:spMkLst>
            <pc:docMk/>
            <pc:sldMk cId="452445110" sldId="748"/>
            <ac:spMk id="12" creationId="{4B30526B-A54E-4AC7-A35E-EEF0A4B4E4A4}"/>
          </ac:spMkLst>
        </pc:spChg>
      </pc:sldChg>
    </pc:docChg>
  </pc:docChgLst>
  <pc:docChgLst>
    <pc:chgData name="Jodie Walsh2" userId="8f656482-1ee0-4981-a154-9528d7227717" providerId="ADAL" clId="{2EAE99B8-F019-4BDA-9765-A741C32B65EB}"/>
    <pc:docChg chg="modSld">
      <pc:chgData name="Jodie Walsh2" userId="8f656482-1ee0-4981-a154-9528d7227717" providerId="ADAL" clId="{2EAE99B8-F019-4BDA-9765-A741C32B65EB}" dt="2021-01-04T15:49:48.557" v="1" actId="20577"/>
      <pc:docMkLst>
        <pc:docMk/>
      </pc:docMkLst>
      <pc:sldChg chg="modSp mod">
        <pc:chgData name="Jodie Walsh2" userId="8f656482-1ee0-4981-a154-9528d7227717" providerId="ADAL" clId="{2EAE99B8-F019-4BDA-9765-A741C32B65EB}" dt="2021-01-04T15:49:48.557" v="1" actId="20577"/>
        <pc:sldMkLst>
          <pc:docMk/>
          <pc:sldMk cId="452445110" sldId="748"/>
        </pc:sldMkLst>
        <pc:spChg chg="mod">
          <ac:chgData name="Jodie Walsh2" userId="8f656482-1ee0-4981-a154-9528d7227717" providerId="ADAL" clId="{2EAE99B8-F019-4BDA-9765-A741C32B65EB}" dt="2021-01-04T15:49:48.557" v="1" actId="20577"/>
          <ac:spMkLst>
            <pc:docMk/>
            <pc:sldMk cId="452445110" sldId="748"/>
            <ac:spMk id="15" creationId="{E723258C-4C5A-43EB-9E07-3CA676A56361}"/>
          </ac:spMkLst>
        </pc:spChg>
      </pc:sldChg>
    </pc:docChg>
  </pc:docChgLst>
  <pc:docChgLst>
    <pc:chgData name="Jodie Walsh2" userId="8f656482-1ee0-4981-a154-9528d7227717" providerId="ADAL" clId="{2DACC9C4-F12F-437E-A298-67C6E6A85216}"/>
    <pc:docChg chg="undo custSel modSld modMainMaster">
      <pc:chgData name="Jodie Walsh2" userId="8f656482-1ee0-4981-a154-9528d7227717" providerId="ADAL" clId="{2DACC9C4-F12F-437E-A298-67C6E6A85216}" dt="2019-07-10T12:25:49.370" v="89" actId="1035"/>
      <pc:docMkLst>
        <pc:docMk/>
      </pc:docMkLst>
      <pc:sldChg chg="addSp delSp modSp">
        <pc:chgData name="Jodie Walsh2" userId="8f656482-1ee0-4981-a154-9528d7227717" providerId="ADAL" clId="{2DACC9C4-F12F-437E-A298-67C6E6A85216}" dt="2019-07-10T12:25:49.370" v="89" actId="1035"/>
        <pc:sldMkLst>
          <pc:docMk/>
          <pc:sldMk cId="452445110" sldId="748"/>
        </pc:sldMkLst>
        <pc:spChg chg="add mod">
          <ac:chgData name="Jodie Walsh2" userId="8f656482-1ee0-4981-a154-9528d7227717" providerId="ADAL" clId="{2DACC9C4-F12F-437E-A298-67C6E6A85216}" dt="2019-07-10T12:23:16.881" v="18" actId="14100"/>
          <ac:spMkLst>
            <pc:docMk/>
            <pc:sldMk cId="452445110" sldId="748"/>
            <ac:spMk id="3" creationId="{1C159090-7D75-4B02-A21A-F4802DF31340}"/>
          </ac:spMkLst>
        </pc:spChg>
        <pc:spChg chg="del mod">
          <ac:chgData name="Jodie Walsh2" userId="8f656482-1ee0-4981-a154-9528d7227717" providerId="ADAL" clId="{2DACC9C4-F12F-437E-A298-67C6E6A85216}" dt="2019-07-10T12:22:45.359" v="8" actId="478"/>
          <ac:spMkLst>
            <pc:docMk/>
            <pc:sldMk cId="452445110" sldId="748"/>
            <ac:spMk id="4" creationId="{13BB81AF-D309-43BF-9A93-D31D6C9BC2DD}"/>
          </ac:spMkLst>
        </pc:spChg>
        <pc:spChg chg="mod">
          <ac:chgData name="Jodie Walsh2" userId="8f656482-1ee0-4981-a154-9528d7227717" providerId="ADAL" clId="{2DACC9C4-F12F-437E-A298-67C6E6A85216}" dt="2019-07-10T12:24:02.552" v="66" actId="1076"/>
          <ac:spMkLst>
            <pc:docMk/>
            <pc:sldMk cId="452445110" sldId="748"/>
            <ac:spMk id="9" creationId="{3F4ACBF7-09C3-4EF6-8B93-EF4F5A6758B9}"/>
          </ac:spMkLst>
        </pc:spChg>
        <pc:spChg chg="mod">
          <ac:chgData name="Jodie Walsh2" userId="8f656482-1ee0-4981-a154-9528d7227717" providerId="ADAL" clId="{2DACC9C4-F12F-437E-A298-67C6E6A85216}" dt="2019-07-10T12:24:25.154" v="71" actId="14100"/>
          <ac:spMkLst>
            <pc:docMk/>
            <pc:sldMk cId="452445110" sldId="748"/>
            <ac:spMk id="10" creationId="{B911DCF0-CC58-494B-842D-BB401C1DE0A1}"/>
          </ac:spMkLst>
        </pc:spChg>
        <pc:spChg chg="mod">
          <ac:chgData name="Jodie Walsh2" userId="8f656482-1ee0-4981-a154-9528d7227717" providerId="ADAL" clId="{2DACC9C4-F12F-437E-A298-67C6E6A85216}" dt="2019-07-10T12:24:53.253" v="82" actId="14100"/>
          <ac:spMkLst>
            <pc:docMk/>
            <pc:sldMk cId="452445110" sldId="748"/>
            <ac:spMk id="12" creationId="{4B30526B-A54E-4AC7-A35E-EEF0A4B4E4A4}"/>
          </ac:spMkLst>
        </pc:spChg>
        <pc:spChg chg="add mod">
          <ac:chgData name="Jodie Walsh2" userId="8f656482-1ee0-4981-a154-9528d7227717" providerId="ADAL" clId="{2DACC9C4-F12F-437E-A298-67C6E6A85216}" dt="2019-07-10T12:25:49.370" v="89" actId="1035"/>
          <ac:spMkLst>
            <pc:docMk/>
            <pc:sldMk cId="452445110" sldId="748"/>
            <ac:spMk id="13" creationId="{A81EBE0A-0DF2-4801-AD28-9EB2FE7E453D}"/>
          </ac:spMkLst>
        </pc:spChg>
        <pc:spChg chg="mod">
          <ac:chgData name="Jodie Walsh2" userId="8f656482-1ee0-4981-a154-9528d7227717" providerId="ADAL" clId="{2DACC9C4-F12F-437E-A298-67C6E6A85216}" dt="2019-07-10T12:25:09.152" v="86" actId="1076"/>
          <ac:spMkLst>
            <pc:docMk/>
            <pc:sldMk cId="452445110" sldId="748"/>
            <ac:spMk id="15" creationId="{E723258C-4C5A-43EB-9E07-3CA676A56361}"/>
          </ac:spMkLst>
        </pc:spChg>
        <pc:picChg chg="mod">
          <ac:chgData name="Jodie Walsh2" userId="8f656482-1ee0-4981-a154-9528d7227717" providerId="ADAL" clId="{2DACC9C4-F12F-437E-A298-67C6E6A85216}" dt="2019-07-10T12:24:00.344" v="65" actId="1076"/>
          <ac:picMkLst>
            <pc:docMk/>
            <pc:sldMk cId="452445110" sldId="748"/>
            <ac:picMk id="7" creationId="{715D02D2-86D1-4EAE-AB28-86642963B383}"/>
          </ac:picMkLst>
        </pc:picChg>
        <pc:picChg chg="mod">
          <ac:chgData name="Jodie Walsh2" userId="8f656482-1ee0-4981-a154-9528d7227717" providerId="ADAL" clId="{2DACC9C4-F12F-437E-A298-67C6E6A85216}" dt="2019-07-10T12:24:28.641" v="72" actId="1076"/>
          <ac:picMkLst>
            <pc:docMk/>
            <pc:sldMk cId="452445110" sldId="748"/>
            <ac:picMk id="11" creationId="{A0167E04-2634-43C7-81C1-E0DD878A311F}"/>
          </ac:picMkLst>
        </pc:picChg>
        <pc:picChg chg="mod">
          <ac:chgData name="Jodie Walsh2" userId="8f656482-1ee0-4981-a154-9528d7227717" providerId="ADAL" clId="{2DACC9C4-F12F-437E-A298-67C6E6A85216}" dt="2019-07-10T12:24:57.328" v="83" actId="1076"/>
          <ac:picMkLst>
            <pc:docMk/>
            <pc:sldMk cId="452445110" sldId="748"/>
            <ac:picMk id="14" creationId="{1DC3934D-20F3-4486-8D25-8ADEF41A9F69}"/>
          </ac:picMkLst>
        </pc:picChg>
        <pc:cxnChg chg="add del mod">
          <ac:chgData name="Jodie Walsh2" userId="8f656482-1ee0-4981-a154-9528d7227717" providerId="ADAL" clId="{2DACC9C4-F12F-437E-A298-67C6E6A85216}" dt="2019-07-10T12:25:11.837" v="87"/>
          <ac:cxnSpMkLst>
            <pc:docMk/>
            <pc:sldMk cId="452445110" sldId="748"/>
            <ac:cxnSpMk id="6" creationId="{98E7A95A-BDFE-47D4-981E-244A4D8FAB0A}"/>
          </ac:cxnSpMkLst>
        </pc:cxnChg>
        <pc:cxnChg chg="add del mod">
          <ac:chgData name="Jodie Walsh2" userId="8f656482-1ee0-4981-a154-9528d7227717" providerId="ADAL" clId="{2DACC9C4-F12F-437E-A298-67C6E6A85216}" dt="2019-07-10T12:25:11.837" v="87"/>
          <ac:cxnSpMkLst>
            <pc:docMk/>
            <pc:sldMk cId="452445110" sldId="748"/>
            <ac:cxnSpMk id="16" creationId="{4B209AF7-0A44-49D4-8D7B-3E1C1DC3B1D7}"/>
          </ac:cxnSpMkLst>
        </pc:cxnChg>
      </pc:sldChg>
      <pc:sldMasterChg chg="modSldLayout">
        <pc:chgData name="Jodie Walsh2" userId="8f656482-1ee0-4981-a154-9528d7227717" providerId="ADAL" clId="{2DACC9C4-F12F-437E-A298-67C6E6A85216}" dt="2019-07-10T12:22:30.610" v="6" actId="255"/>
        <pc:sldMasterMkLst>
          <pc:docMk/>
          <pc:sldMasterMk cId="74353008" sldId="2147483648"/>
        </pc:sldMasterMkLst>
        <pc:sldLayoutChg chg="addSp modSp">
          <pc:chgData name="Jodie Walsh2" userId="8f656482-1ee0-4981-a154-9528d7227717" providerId="ADAL" clId="{2DACC9C4-F12F-437E-A298-67C6E6A85216}" dt="2019-07-10T12:22:30.610" v="6" actId="255"/>
          <pc:sldLayoutMkLst>
            <pc:docMk/>
            <pc:sldMasterMk cId="74353008" sldId="2147483648"/>
            <pc:sldLayoutMk cId="3066722643" sldId="2147483661"/>
          </pc:sldLayoutMkLst>
          <pc:spChg chg="mod">
            <ac:chgData name="Jodie Walsh2" userId="8f656482-1ee0-4981-a154-9528d7227717" providerId="ADAL" clId="{2DACC9C4-F12F-437E-A298-67C6E6A85216}" dt="2019-07-10T12:22:30.610" v="6" actId="255"/>
            <ac:spMkLst>
              <pc:docMk/>
              <pc:sldMasterMk cId="74353008" sldId="2147483648"/>
              <pc:sldLayoutMk cId="3066722643" sldId="2147483661"/>
              <ac:spMk id="2" creationId="{00000000-0000-0000-0000-000000000000}"/>
            </ac:spMkLst>
          </pc:spChg>
          <pc:spChg chg="add">
            <ac:chgData name="Jodie Walsh2" userId="8f656482-1ee0-4981-a154-9528d7227717" providerId="ADAL" clId="{2DACC9C4-F12F-437E-A298-67C6E6A85216}" dt="2019-07-10T12:22:10.950" v="0"/>
            <ac:spMkLst>
              <pc:docMk/>
              <pc:sldMasterMk cId="74353008" sldId="2147483648"/>
              <pc:sldLayoutMk cId="3066722643" sldId="2147483661"/>
              <ac:spMk id="5" creationId="{9CD9A38E-3BE2-45AF-8089-DF43E9D5FCD4}"/>
            </ac:spMkLst>
          </pc:spChg>
          <pc:grpChg chg="add mod">
            <ac:chgData name="Jodie Walsh2" userId="8f656482-1ee0-4981-a154-9528d7227717" providerId="ADAL" clId="{2DACC9C4-F12F-437E-A298-67C6E6A85216}" dt="2019-07-10T12:22:22.233" v="3" actId="1076"/>
            <ac:grpSpMkLst>
              <pc:docMk/>
              <pc:sldMasterMk cId="74353008" sldId="2147483648"/>
              <pc:sldLayoutMk cId="3066722643" sldId="2147483661"/>
              <ac:grpSpMk id="4" creationId="{7A0DC2E5-E07A-4039-BD24-0A8EFE96CA72}"/>
            </ac:grpSpMkLst>
          </pc:grpChg>
          <pc:picChg chg="add mod">
            <ac:chgData name="Jodie Walsh2" userId="8f656482-1ee0-4981-a154-9528d7227717" providerId="ADAL" clId="{2DACC9C4-F12F-437E-A298-67C6E6A85216}" dt="2019-07-10T12:22:18.449" v="2" actId="14100"/>
            <ac:picMkLst>
              <pc:docMk/>
              <pc:sldMasterMk cId="74353008" sldId="2147483648"/>
              <pc:sldLayoutMk cId="3066722643" sldId="2147483661"/>
              <ac:picMk id="3" creationId="{C639C17E-CEA8-403F-9115-1E9F739C4529}"/>
            </ac:picMkLst>
          </pc:picChg>
          <pc:picChg chg="add">
            <ac:chgData name="Jodie Walsh2" userId="8f656482-1ee0-4981-a154-9528d7227717" providerId="ADAL" clId="{2DACC9C4-F12F-437E-A298-67C6E6A85216}" dt="2019-07-10T12:22:10.950" v="0"/>
            <ac:picMkLst>
              <pc:docMk/>
              <pc:sldMasterMk cId="74353008" sldId="2147483648"/>
              <pc:sldLayoutMk cId="3066722643" sldId="2147483661"/>
              <ac:picMk id="6" creationId="{2A81C694-6073-4BCA-A9CA-E06023B01E34}"/>
            </ac:picMkLst>
          </pc:pic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99A0C0-416F-4C6B-AFB7-48132EBFBC00}" type="datetimeFigureOut">
              <a:rPr lang="en-GB" smtClean="0"/>
              <a:t>04/01/2021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AA3645-6B78-443A-983A-81092742FF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6315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362EB-ECF1-4F2E-9EB8-88F10C0151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47A636-4232-482A-9B16-8750938543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9E3AF4-D151-45FD-BBAB-B8BA29D497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BF95E-3D6C-4C3A-95B8-812FCB84F422}" type="datetimeFigureOut">
              <a:rPr lang="en-GB" smtClean="0"/>
              <a:t>04/01/2021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9AC5A6-F8EB-42FA-9684-BA825C6CBB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A3442D-1A1A-4841-9B3C-464135D53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54C84-796D-44D4-9E15-1ACE38A018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8658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197F60-F630-4A26-A065-0DD5E7F365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909A3A0-03E3-4D88-BDC6-65CC0D9A58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AF09E1-7836-495A-94C7-7B6CABED2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BF95E-3D6C-4C3A-95B8-812FCB84F422}" type="datetimeFigureOut">
              <a:rPr lang="en-GB" smtClean="0"/>
              <a:t>04/01/2021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47F7C5-6936-4D6E-B932-84EFD5C0C8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70186B-94A4-42CD-9954-6E8553A101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54C84-796D-44D4-9E15-1ACE38A018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99462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BB696EC-7F28-4469-8529-9063A8D766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C65AEE-881B-466F-8C80-CF7E03A720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E58EEE-5EF6-433A-9EC0-C373AF22E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BF95E-3D6C-4C3A-95B8-812FCB84F422}" type="datetimeFigureOut">
              <a:rPr lang="en-GB" smtClean="0"/>
              <a:t>04/01/2021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8DD5A3-A5F9-41CB-A190-6F02E7A75D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591DAC-6F51-42F2-A56C-A0BDA8CFC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54C84-796D-44D4-9E15-1ACE38A018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24813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only i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321" y="343130"/>
            <a:ext cx="10945283" cy="700661"/>
          </a:xfrm>
          <a:prstGeom prst="rect">
            <a:avLst/>
          </a:prstGeom>
          <a:solidFill>
            <a:srgbClr val="009F4D"/>
          </a:solidFill>
        </p:spPr>
        <p:txBody>
          <a:bodyPr lIns="104287" tIns="52144" rIns="104287" bIns="52144">
            <a:normAutofit/>
          </a:bodyPr>
          <a:lstStyle>
            <a:lvl1pPr>
              <a:defRPr sz="37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 descr="SJA WPT Training PPT background.jpg">
            <a:extLst>
              <a:ext uri="{FF2B5EF4-FFF2-40B4-BE49-F238E27FC236}">
                <a16:creationId xmlns:a16="http://schemas.microsoft.com/office/drawing/2014/main" id="{C639C17E-CEA8-403F-9115-1E9F739C45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736"/>
          <a:stretch/>
        </p:blipFill>
        <p:spPr>
          <a:xfrm>
            <a:off x="-1" y="6531256"/>
            <a:ext cx="12261247" cy="326744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7A0DC2E5-E07A-4039-BD24-0A8EFE96CA72}"/>
              </a:ext>
            </a:extLst>
          </p:cNvPr>
          <p:cNvGrpSpPr/>
          <p:nvPr userDrawn="1"/>
        </p:nvGrpSpPr>
        <p:grpSpPr>
          <a:xfrm>
            <a:off x="3692105" y="4448473"/>
            <a:ext cx="8499895" cy="2066397"/>
            <a:chOff x="1842654" y="-1271155"/>
            <a:chExt cx="6705601" cy="1541044"/>
          </a:xfrm>
        </p:grpSpPr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id="{9CD9A38E-3BE2-45AF-8089-DF43E9D5FCD4}"/>
                </a:ext>
              </a:extLst>
            </p:cNvPr>
            <p:cNvSpPr/>
            <p:nvPr userDrawn="1"/>
          </p:nvSpPr>
          <p:spPr>
            <a:xfrm flipH="1">
              <a:off x="1842654" y="-1271155"/>
              <a:ext cx="6705601" cy="1541044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744413" rtl="0" eaLnBrk="1" latinLnBrk="0" hangingPunct="1">
                <a:defRPr sz="15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72207" algn="l" defTabSz="744413" rtl="0" eaLnBrk="1" latinLnBrk="0" hangingPunct="1">
                <a:defRPr sz="15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744413" algn="l" defTabSz="744413" rtl="0" eaLnBrk="1" latinLnBrk="0" hangingPunct="1">
                <a:defRPr sz="15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116620" algn="l" defTabSz="744413" rtl="0" eaLnBrk="1" latinLnBrk="0" hangingPunct="1">
                <a:defRPr sz="15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488826" algn="l" defTabSz="744413" rtl="0" eaLnBrk="1" latinLnBrk="0" hangingPunct="1">
                <a:defRPr sz="15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861033" algn="l" defTabSz="744413" rtl="0" eaLnBrk="1" latinLnBrk="0" hangingPunct="1">
                <a:defRPr sz="15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233239" algn="l" defTabSz="744413" rtl="0" eaLnBrk="1" latinLnBrk="0" hangingPunct="1">
                <a:defRPr sz="15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605446" algn="l" defTabSz="744413" rtl="0" eaLnBrk="1" latinLnBrk="0" hangingPunct="1">
                <a:defRPr sz="15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977652" algn="l" defTabSz="744413" rtl="0" eaLnBrk="1" latinLnBrk="0" hangingPunct="1">
                <a:defRPr sz="15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sz="100">
                <a:solidFill>
                  <a:srgbClr val="FF0000"/>
                </a:solidFill>
              </a:endParaRPr>
            </a:p>
          </p:txBody>
        </p:sp>
        <p:pic>
          <p:nvPicPr>
            <p:cNvPr id="6" name="Picture 5" descr="SJA logo on angled slice.psd">
              <a:extLst>
                <a:ext uri="{FF2B5EF4-FFF2-40B4-BE49-F238E27FC236}">
                  <a16:creationId xmlns:a16="http://schemas.microsoft.com/office/drawing/2014/main" id="{2A81C694-6073-4BCA-A9CA-E06023B01E3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735" t="40499" r="2544"/>
            <a:stretch/>
          </p:blipFill>
          <p:spPr>
            <a:xfrm>
              <a:off x="6636327" y="-370811"/>
              <a:ext cx="1634837" cy="6407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066722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2D2714-1AC1-4798-B099-D59D14F30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28E49B-9671-458F-8568-5F6E7C7146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79A51E-6CC0-4C73-9DF9-B9E15CDDD8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BF95E-3D6C-4C3A-95B8-812FCB84F422}" type="datetimeFigureOut">
              <a:rPr lang="en-GB" smtClean="0"/>
              <a:t>04/01/2021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3897E1-CD5D-4585-8FA4-D106DFB58F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D0B232-E387-43AF-BF23-75B59F0DED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54C84-796D-44D4-9E15-1ACE38A018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91822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96F9A-EE4D-480B-A7D0-D723786A77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ECBDB4-0475-4D51-9C99-3AAED609F0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8A0209-96E8-43CD-827B-3B8F6792EA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BF95E-3D6C-4C3A-95B8-812FCB84F422}" type="datetimeFigureOut">
              <a:rPr lang="en-GB" smtClean="0"/>
              <a:t>04/01/2021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5D59E9-F70E-45E7-9D05-9ABF4EAF5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7664EA-631C-4A81-B10E-360B5EA0EE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54C84-796D-44D4-9E15-1ACE38A018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4560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6A747-8FED-4E6E-A28B-3C9ECFEC9C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B92FD1-4978-4F49-AB12-78FAAE8CBB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DCA92C-5A1B-4ED5-A1EB-7A5607F7A1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F7DBA5-6EF3-4948-B179-DFECC080E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BF95E-3D6C-4C3A-95B8-812FCB84F422}" type="datetimeFigureOut">
              <a:rPr lang="en-GB" smtClean="0"/>
              <a:t>04/01/2021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E2918E-555A-4D2C-B162-7FF7BECF06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84B41B-9F8E-4DA8-8626-88A29AABA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54C84-796D-44D4-9E15-1ACE38A018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6795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946916-B436-4F93-B952-94165DB693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7FE8CE-2BE8-4E02-992F-B9C7787D24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E779FA-BEF1-4B47-B706-7632EC4B4A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CAC58F9-9D69-4B51-B036-F2A722E842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74F3475-FEBE-497E-8E83-07717404CCE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C8CF745-65EE-4498-8DA9-A2AB66E5F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BF95E-3D6C-4C3A-95B8-812FCB84F422}" type="datetimeFigureOut">
              <a:rPr lang="en-GB" smtClean="0"/>
              <a:t>04/01/2021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6DC6366-BC45-4AE1-8E08-F0887CE0A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391AD9-2D5A-424E-8565-33B778E590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54C84-796D-44D4-9E15-1ACE38A018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8368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4F520-AD1D-4426-B8D7-49E04CB471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338D52-C531-47D0-8A70-C6688A7A74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BF95E-3D6C-4C3A-95B8-812FCB84F422}" type="datetimeFigureOut">
              <a:rPr lang="en-GB" smtClean="0"/>
              <a:t>04/01/2021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20424A0-7811-4784-A2B9-2618B49EF6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E1C331-7D1C-412A-B54A-C4B0DB4A2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54C84-796D-44D4-9E15-1ACE38A018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9166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9552DF0-4B60-4BE9-9F8C-3DDFAD3B0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BF95E-3D6C-4C3A-95B8-812FCB84F422}" type="datetimeFigureOut">
              <a:rPr lang="en-GB" smtClean="0"/>
              <a:t>04/01/2021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059C12B-1CD1-4B56-84B1-58B71B861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4C05E7-FEB1-4ADC-B510-CCB16702C1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54C84-796D-44D4-9E15-1ACE38A018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2833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315593-0D1E-433F-BC86-2AC45197E5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854BCC-6DF3-4AE9-98D1-D5707B0692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85364C-83B3-4DC7-A34A-A49710D421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0F0FA9-205A-4F74-91C6-BDD03657DF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BF95E-3D6C-4C3A-95B8-812FCB84F422}" type="datetimeFigureOut">
              <a:rPr lang="en-GB" smtClean="0"/>
              <a:t>04/01/2021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D041D6-C3A5-4C45-883A-2ED8B288C1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8F2DB7-F957-4B19-AFF4-9D8BE5D91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54C84-796D-44D4-9E15-1ACE38A018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91479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D3BF74-C809-4EE9-A5BD-5751CA9AC8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68A99F8-09E1-4899-B3BD-59897F8C45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4CA3566-A51C-4BBE-B910-58072F507C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8D0179-4C7C-4C8E-8B72-8EEA67940A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BF95E-3D6C-4C3A-95B8-812FCB84F422}" type="datetimeFigureOut">
              <a:rPr lang="en-GB" smtClean="0"/>
              <a:t>04/01/2021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4256D2-0BEC-47D7-AC95-1C7829218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8880B0-E6EE-4F00-90A0-82FD408B51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54C84-796D-44D4-9E15-1ACE38A018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6721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18FB9C5-4459-4300-BEBB-78E200EDF4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E807FE-B36D-4096-8DD2-8D7F0609A0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6B24A3-5491-4118-AE84-38ADA9207D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4BF95E-3D6C-4C3A-95B8-812FCB84F422}" type="datetimeFigureOut">
              <a:rPr lang="en-GB" smtClean="0"/>
              <a:t>04/01/2021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C22F43-FADC-4E16-9946-CD8DB4DBF3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3A7FCE-0D02-41A5-B5A1-A9713FE650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054C84-796D-44D4-9E15-1ACE38A018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353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C159090-7D75-4B02-A21A-F4802DF313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201" y="478800"/>
            <a:ext cx="2549611" cy="686284"/>
          </a:xfrm>
        </p:spPr>
        <p:txBody>
          <a:bodyPr>
            <a:normAutofit/>
          </a:bodyPr>
          <a:lstStyle/>
          <a:p>
            <a:r>
              <a:rPr lang="en-GB" dirty="0">
                <a:latin typeface="Arial"/>
                <a:cs typeface="Arial"/>
              </a:rPr>
              <a:t>Your turn:</a:t>
            </a:r>
            <a:endParaRPr lang="en-GB" dirty="0"/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A81EBE0A-0DF2-4801-AD28-9EB2FE7E453D}"/>
              </a:ext>
            </a:extLst>
          </p:cNvPr>
          <p:cNvSpPr txBox="1">
            <a:spLocks/>
          </p:cNvSpPr>
          <p:nvPr/>
        </p:nvSpPr>
        <p:spPr>
          <a:xfrm>
            <a:off x="493200" y="1168964"/>
            <a:ext cx="5602800" cy="700661"/>
          </a:xfrm>
          <a:prstGeom prst="rect">
            <a:avLst/>
          </a:prstGeom>
          <a:solidFill>
            <a:srgbClr val="009F4D"/>
          </a:solidFill>
        </p:spPr>
        <p:txBody>
          <a:bodyPr vert="horz" lIns="104287" tIns="52144" rIns="104287" bIns="52144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/>
              <a:t>Severe allergic reaction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F4ACBF7-09C3-4EF6-8B93-EF4F5A6758B9}"/>
              </a:ext>
            </a:extLst>
          </p:cNvPr>
          <p:cNvSpPr>
            <a:spLocks noChangeAspect="1"/>
          </p:cNvSpPr>
          <p:nvPr/>
        </p:nvSpPr>
        <p:spPr>
          <a:xfrm>
            <a:off x="1591729" y="2056183"/>
            <a:ext cx="2206025" cy="1018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8964" indent="-238964">
              <a:spcAft>
                <a:spcPts val="544"/>
              </a:spcAft>
            </a:pPr>
            <a:r>
              <a:rPr lang="en-GB" sz="1400" b="1">
                <a:solidFill>
                  <a:srgbClr val="007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  <a:r>
              <a:rPr lang="en-GB" sz="140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Call 999/112</a:t>
            </a:r>
          </a:p>
          <a:p>
            <a:pPr marL="238964" indent="-238964">
              <a:buSzPct val="100000"/>
              <a:buBlip>
                <a:blip r:embed="rId2"/>
              </a:buBlip>
            </a:pPr>
            <a:r>
              <a:rPr lang="en-GB" sz="14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tell them you think someone is having an allergic reaction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15D02D2-86D1-4EAE-AB28-86642963B3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92" t="4957" r="23636"/>
          <a:stretch/>
        </p:blipFill>
        <p:spPr>
          <a:xfrm>
            <a:off x="3427110" y="1751948"/>
            <a:ext cx="1184647" cy="2040734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911DCF0-CC58-494B-842D-BB401C1DE0A1}"/>
              </a:ext>
            </a:extLst>
          </p:cNvPr>
          <p:cNvSpPr>
            <a:spLocks noChangeAspect="1"/>
          </p:cNvSpPr>
          <p:nvPr/>
        </p:nvSpPr>
        <p:spPr>
          <a:xfrm>
            <a:off x="5159959" y="2039108"/>
            <a:ext cx="3576537" cy="1664558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238964" indent="-238964">
              <a:spcAft>
                <a:spcPts val="544"/>
              </a:spcAft>
            </a:pPr>
            <a:r>
              <a:rPr lang="en-GB" sz="1400" b="1">
                <a:solidFill>
                  <a:srgbClr val="007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  <a:r>
              <a:rPr lang="en-GB" sz="140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Ask the casualty if they have an injection with them</a:t>
            </a:r>
          </a:p>
          <a:p>
            <a:pPr marL="238964" indent="-238964">
              <a:buSzPct val="100000"/>
              <a:buBlip>
                <a:blip r:embed="rId2"/>
              </a:buBlip>
            </a:pPr>
            <a:r>
              <a:rPr lang="en-GB" sz="14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people with allergies often carry an injection of adrenaline (autoinjector) </a:t>
            </a:r>
          </a:p>
          <a:p>
            <a:pPr>
              <a:buSzPct val="100000"/>
            </a:pPr>
            <a:r>
              <a:rPr lang="en-GB" sz="14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with them; if so help them use it</a:t>
            </a:r>
          </a:p>
          <a:p>
            <a:pPr marL="238964" indent="-238964">
              <a:buSzPct val="100000"/>
              <a:buBlip>
                <a:blip r:embed="rId2"/>
              </a:buBlip>
            </a:pPr>
            <a:r>
              <a:rPr lang="en-GB" sz="14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help the casualty to sit in a position which helps their breathing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0167E04-2634-43C7-81C1-E0DD878A31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56" t="18379" r="16631" b="12073"/>
          <a:stretch/>
        </p:blipFill>
        <p:spPr>
          <a:xfrm>
            <a:off x="8211985" y="1610639"/>
            <a:ext cx="1945806" cy="235118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4B30526B-A54E-4AC7-A35E-EEF0A4B4E4A4}"/>
              </a:ext>
            </a:extLst>
          </p:cNvPr>
          <p:cNvSpPr>
            <a:spLocks noChangeAspect="1"/>
          </p:cNvSpPr>
          <p:nvPr/>
        </p:nvSpPr>
        <p:spPr>
          <a:xfrm>
            <a:off x="1603196" y="3961822"/>
            <a:ext cx="3078420" cy="2957220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238760" indent="-238760">
              <a:spcAft>
                <a:spcPts val="544"/>
              </a:spcAft>
            </a:pPr>
            <a:r>
              <a:rPr lang="en-GB" sz="1400" b="1">
                <a:solidFill>
                  <a:srgbClr val="007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</a:t>
            </a:r>
            <a:r>
              <a:rPr lang="en-GB" sz="1400" b="1">
                <a:latin typeface="Arial" panose="020B0604020202020204" pitchFamily="34" charset="0"/>
                <a:cs typeface="Arial" panose="020B0604020202020204" pitchFamily="34" charset="0"/>
              </a:rPr>
              <a:t>	Keep checking their breathing and keep them calm</a:t>
            </a:r>
            <a:endParaRPr lang="en-US" sz="1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8760" indent="-238760">
              <a:buSzPct val="100000"/>
              <a:buBlip>
                <a:blip r:embed="rId2"/>
              </a:buBlip>
            </a:pPr>
            <a:r>
              <a:rPr lang="en-GB" sz="1400">
                <a:latin typeface="Arial" panose="020B0604020202020204" pitchFamily="34" charset="0"/>
                <a:cs typeface="Arial" panose="020B0604020202020204" pitchFamily="34" charset="0"/>
              </a:rPr>
              <a:t>look at their breathing and listen for any changes</a:t>
            </a:r>
          </a:p>
          <a:p>
            <a:pPr marL="238760" indent="-238760">
              <a:buSzPct val="100000"/>
              <a:buBlip>
                <a:blip r:embed="rId2"/>
              </a:buBlip>
            </a:pPr>
            <a:r>
              <a:rPr lang="en-GB" sz="1400">
                <a:latin typeface="Arial" panose="020B0604020202020204" pitchFamily="34" charset="0"/>
                <a:cs typeface="Arial" panose="020B0604020202020204" pitchFamily="34" charset="0"/>
              </a:rPr>
              <a:t>reassure them that help is on the way</a:t>
            </a:r>
          </a:p>
          <a:p>
            <a:pPr marL="238760" indent="-238760">
              <a:buSzPct val="100000"/>
              <a:buBlip>
                <a:blip r:embed="rId2"/>
              </a:buBlip>
            </a:pPr>
            <a:r>
              <a:rPr lang="en-GB" sz="1400">
                <a:latin typeface="Arial" panose="020B0604020202020204" pitchFamily="34" charset="0"/>
                <a:cs typeface="Arial" panose="020B0604020202020204" pitchFamily="34" charset="0"/>
              </a:rPr>
              <a:t>a second injection can be given after 5 minutes if no improvement</a:t>
            </a:r>
          </a:p>
          <a:p>
            <a:pPr marL="238760" indent="-238760">
              <a:buSzPct val="100000"/>
              <a:buBlip>
                <a:blip r:embed="rId2"/>
              </a:buBlip>
            </a:pPr>
            <a:r>
              <a:rPr lang="en-GB" sz="1400">
                <a:latin typeface="Arial" panose="020B0604020202020204" pitchFamily="34" charset="0"/>
                <a:cs typeface="Arial" panose="020B0604020202020204" pitchFamily="34" charset="0"/>
              </a:rPr>
              <a:t>if they become pale and weak, lie them down </a:t>
            </a:r>
            <a:br>
              <a:rPr lang="en-GB" sz="14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400">
                <a:latin typeface="Arial" panose="020B0604020202020204" pitchFamily="34" charset="0"/>
                <a:cs typeface="Arial" panose="020B0604020202020204" pitchFamily="34" charset="0"/>
              </a:rPr>
              <a:t>with legs raised</a:t>
            </a:r>
          </a:p>
          <a:p>
            <a:pPr marL="238964" indent="-238964">
              <a:buSzPct val="100000"/>
              <a:buBlip>
                <a:blip r:embed="rId2"/>
              </a:buBlip>
            </a:pPr>
            <a:endParaRPr lang="en-GB" sz="14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8964" indent="-238964">
              <a:buSzPct val="100000"/>
              <a:buBlip>
                <a:blip r:embed="rId2"/>
              </a:buBlip>
            </a:pPr>
            <a:endParaRPr lang="en-GB" sz="14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DC3934D-20F3-4486-8D25-8ADEF41A9F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49" b="20063"/>
          <a:stretch/>
        </p:blipFill>
        <p:spPr>
          <a:xfrm>
            <a:off x="3034810" y="5077380"/>
            <a:ext cx="3293611" cy="159817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E723258C-4C5A-43EB-9E07-3CA676A56361}"/>
              </a:ext>
            </a:extLst>
          </p:cNvPr>
          <p:cNvSpPr>
            <a:spLocks noChangeAspect="1"/>
          </p:cNvSpPr>
          <p:nvPr/>
        </p:nvSpPr>
        <p:spPr>
          <a:xfrm>
            <a:off x="5159959" y="3961822"/>
            <a:ext cx="3078420" cy="1018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8964" indent="-238964">
              <a:spcAft>
                <a:spcPts val="544"/>
              </a:spcAft>
            </a:pPr>
            <a:r>
              <a:rPr lang="en-GB" sz="1400" b="1" dirty="0">
                <a:solidFill>
                  <a:srgbClr val="007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</a:t>
            </a:r>
            <a:r>
              <a:rPr lang="en-GB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Stay with them</a:t>
            </a:r>
          </a:p>
          <a:p>
            <a:pPr marL="238964" indent="-238964">
              <a:buSzPct val="100000"/>
              <a:buBlip>
                <a:blip r:embed="rId2"/>
              </a:buBlip>
            </a:pPr>
            <a:r>
              <a:rPr lang="en-GB" sz="14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remember</a:t>
            </a:r>
            <a:r>
              <a:rPr lang="en-GB" sz="1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GB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casualty could become unresponsive. Be prepared to start CPR</a:t>
            </a:r>
          </a:p>
        </p:txBody>
      </p:sp>
    </p:spTree>
    <p:extLst>
      <p:ext uri="{BB962C8B-B14F-4D97-AF65-F5344CB8AC3E}">
        <p14:creationId xmlns:p14="http://schemas.microsoft.com/office/powerpoint/2010/main" val="452445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E12A60EA17AA44DBC0844B313E2D1EB" ma:contentTypeVersion="4" ma:contentTypeDescription="Create a new document." ma:contentTypeScope="" ma:versionID="0b3b3141565a737c6f3c5c34bfe3efb1">
  <xsd:schema xmlns:xsd="http://www.w3.org/2001/XMLSchema" xmlns:xs="http://www.w3.org/2001/XMLSchema" xmlns:p="http://schemas.microsoft.com/office/2006/metadata/properties" xmlns:ns2="565d540a-4d5f-4e77-a6c3-71f6088114ec" targetNamespace="http://schemas.microsoft.com/office/2006/metadata/properties" ma:root="true" ma:fieldsID="858cae49d40edf045d809c8c24cee1d5" ns2:_="">
    <xsd:import namespace="565d540a-4d5f-4e77-a6c3-71f6088114e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5d540a-4d5f-4e77-a6c3-71f6088114e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22F0476-D12E-4CA3-8F83-D8178B0FD802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565d540a-4d5f-4e77-a6c3-71f6088114ec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95725C8C-CC7D-460A-BB99-5A14B4003DE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1804022-391C-4C90-AECE-98621BC8582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65d540a-4d5f-4e77-a6c3-71f6088114e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141</Words>
  <Application>Microsoft Office PowerPoint</Application>
  <PresentationFormat>Widescreen</PresentationFormat>
  <Paragraphs>15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Your turn: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Justine Wilson</dc:creator>
  <cp:lastModifiedBy>Jodie Walsh2</cp:lastModifiedBy>
  <cp:revision>4</cp:revision>
  <dcterms:created xsi:type="dcterms:W3CDTF">2019-06-18T10:39:10Z</dcterms:created>
  <dcterms:modified xsi:type="dcterms:W3CDTF">2021-01-04T15:49:54Z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0x010100EE12A60EA17AA44DBC0844B313E2D1EB</vt:lpwstr>
  </property>
</Properties>
</file>