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29"/>
  </p:notesMasterIdLst>
  <p:handoutMasterIdLst>
    <p:handoutMasterId r:id="rId30"/>
  </p:handoutMasterIdLst>
  <p:sldIdLst>
    <p:sldId id="670" r:id="rId5"/>
    <p:sldId id="652" r:id="rId6"/>
    <p:sldId id="657" r:id="rId7"/>
    <p:sldId id="656" r:id="rId8"/>
    <p:sldId id="759" r:id="rId9"/>
    <p:sldId id="760" r:id="rId10"/>
    <p:sldId id="658" r:id="rId11"/>
    <p:sldId id="659" r:id="rId12"/>
    <p:sldId id="669" r:id="rId13"/>
    <p:sldId id="661" r:id="rId14"/>
    <p:sldId id="668" r:id="rId15"/>
    <p:sldId id="765" r:id="rId16"/>
    <p:sldId id="662" r:id="rId17"/>
    <p:sldId id="766" r:id="rId18"/>
    <p:sldId id="767" r:id="rId19"/>
    <p:sldId id="844" r:id="rId20"/>
    <p:sldId id="666" r:id="rId21"/>
    <p:sldId id="846" r:id="rId22"/>
    <p:sldId id="667" r:id="rId23"/>
    <p:sldId id="768" r:id="rId24"/>
    <p:sldId id="769" r:id="rId25"/>
    <p:sldId id="770" r:id="rId26"/>
    <p:sldId id="771" r:id="rId27"/>
    <p:sldId id="772" r:id="rId28"/>
  </p:sldIdLst>
  <p:sldSz cx="9144000" cy="5715000" type="screen16x10"/>
  <p:notesSz cx="6858000" cy="981075"/>
  <p:embeddedFontLst>
    <p:embeddedFont>
      <p:font typeface="Calibri" panose="020F0502020204030204" pitchFamily="34" charset="0"/>
      <p:regular r:id="rId31"/>
      <p:bold r:id="rId32"/>
      <p:italic r:id="rId33"/>
      <p:boldItalic r:id="rId34"/>
    </p:embeddedFont>
    <p:embeddedFont>
      <p:font typeface="Times" panose="02020603050405020304" pitchFamily="18" charset="0"/>
      <p:regular r:id="rId35"/>
      <p:bold r:id="rId36"/>
      <p:italic r:id="rId37"/>
      <p:boldItalic r:id="rId38"/>
    </p:embeddedFont>
    <p:embeddedFont>
      <p:font typeface="Whitney Black" pitchFamily="50" charset="0"/>
      <p:regular r:id="rId39"/>
    </p:embeddedFont>
    <p:embeddedFont>
      <p:font typeface="Wingdings 3" panose="05040102010807070707" pitchFamily="18" charset="2"/>
      <p:regular r:id="rId40"/>
    </p:embeddedFont>
  </p:embeddedFontLst>
  <p:custShowLst>
    <p:custShow name="Recognition assessment" id="0">
      <p:sldLst/>
    </p:custShow>
    <p:custShow name="Course admin" id="1">
      <p:sldLst/>
    </p:custShow>
    <p:custShow name="Role of the first aider" id="2">
      <p:sldLst/>
    </p:custShow>
    <p:custShow name="Primary survey" id="3">
      <p:sldLst/>
    </p:custShow>
    <p:custShow name="Unresponsive breathing" id="4">
      <p:sldLst/>
    </p:custShow>
    <p:custShow name="Shock" id="5">
      <p:sldLst/>
    </p:custShow>
    <p:custShow name="Fainting" id="6">
      <p:sldLst/>
    </p:custShow>
    <p:custShow name="Burns" id="7">
      <p:sldLst/>
    </p:custShow>
    <p:custShow name="Poisoning" id="8">
      <p:sldLst/>
    </p:custShow>
    <p:custShow name="Eye Injury" id="9">
      <p:sldLst/>
    </p:custShow>
    <p:custShow name="Bleeding" id="10">
      <p:sldLst/>
    </p:custShow>
    <p:custShow name="Choking" id="11">
      <p:sldLst/>
    </p:custShow>
    <p:custShow name="Asthma" id="12">
      <p:sldLst/>
    </p:custShow>
    <p:custShow name="Low blood sugar" id="13">
      <p:sldLst/>
    </p:custShow>
    <p:custShow name="Allergic reaction" id="14">
      <p:sldLst/>
    </p:custShow>
    <p:custShow name="Hyperventilation" id="15">
      <p:sldLst/>
    </p:custShow>
    <p:custShow name="Stroke" id="16">
      <p:sldLst/>
    </p:custShow>
    <p:custShow name="Head injury" id="17">
      <p:sldLst/>
    </p:custShow>
    <p:custShow name="Seizure" id="18">
      <p:sldLst/>
    </p:custShow>
    <p:custShow name="Bone, muscle, joint and Spine" id="19">
      <p:sldLst/>
    </p:custShow>
    <p:custShow name="Chest pian" id="20">
      <p:sldLst/>
    </p:custShow>
    <p:custShow name="Unresponsive not breathing" id="21">
      <p:sldLst/>
    </p:custShow>
    <p:custShow name="Heat and cold" id="22">
      <p:sldLst/>
    </p:custShow>
  </p:custShowLst>
  <p:defaultText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guide id="3" orient="horz" pos="180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sa Stuart" initials="ES" lastIdx="13" clrIdx="0">
    <p:extLst>
      <p:ext uri="{19B8F6BF-5375-455C-9EA6-DF929625EA0E}">
        <p15:presenceInfo xmlns:p15="http://schemas.microsoft.com/office/powerpoint/2012/main" userId="S::Elsa.Stuart@sja.org.uk::1036faa4-45e7-40bb-895e-6c47aba8630b" providerId="AD"/>
      </p:ext>
    </p:extLst>
  </p:cmAuthor>
  <p:cmAuthor id="2" name="Justine Wilson" initials="JW" lastIdx="4" clrIdx="1">
    <p:extLst>
      <p:ext uri="{19B8F6BF-5375-455C-9EA6-DF929625EA0E}">
        <p15:presenceInfo xmlns:p15="http://schemas.microsoft.com/office/powerpoint/2012/main" userId="S::Justine.Wilson@sja.org.uk::cd635167-bbd3-4a7f-9fa7-49f7026615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53"/>
    <a:srgbClr val="8D8E8D"/>
    <a:srgbClr val="009F4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4" d="100"/>
          <a:sy n="124" d="100"/>
        </p:scale>
        <p:origin x="1146" y="108"/>
      </p:cViewPr>
      <p:guideLst>
        <p:guide orient="horz" pos="2382"/>
        <p:guide pos="3367"/>
        <p:guide orient="horz" pos="180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die Walsh2" userId="S::jodie.walsh2@sja.org.uk::8f656482-1ee0-4981-a154-9528d7227717" providerId="AD" clId="Web-{B9ADE262-E341-B157-B001-35B4FB9DFA65}"/>
    <pc:docChg chg="modSld">
      <pc:chgData name="Jodie Walsh2" userId="S::jodie.walsh2@sja.org.uk::8f656482-1ee0-4981-a154-9528d7227717" providerId="AD" clId="Web-{B9ADE262-E341-B157-B001-35B4FB9DFA65}" dt="2020-02-10T11:38:31.880" v="0"/>
      <pc:docMkLst>
        <pc:docMk/>
      </pc:docMkLst>
      <pc:sldChg chg="modNotes">
        <pc:chgData name="Jodie Walsh2" userId="S::jodie.walsh2@sja.org.uk::8f656482-1ee0-4981-a154-9528d7227717" providerId="AD" clId="Web-{B9ADE262-E341-B157-B001-35B4FB9DFA65}" dt="2020-02-10T11:38:31.880" v="0"/>
        <pc:sldMkLst>
          <pc:docMk/>
          <pc:sldMk cId="281358155" sldId="656"/>
        </pc:sldMkLst>
      </pc:sldChg>
    </pc:docChg>
  </pc:docChgLst>
  <pc:docChgLst>
    <pc:chgData name="Justine" userId="cd635167-bbd3-4a7f-9fa7-49f7026615ce" providerId="ADAL" clId="{8AFA5CAD-89FA-462D-AA14-AD88F1F8DA7C}"/>
    <pc:docChg chg="modSld">
      <pc:chgData name="Justine" userId="cd635167-bbd3-4a7f-9fa7-49f7026615ce" providerId="ADAL" clId="{8AFA5CAD-89FA-462D-AA14-AD88F1F8DA7C}" dt="2021-01-04T15:31:32.896" v="3" actId="167"/>
      <pc:docMkLst>
        <pc:docMk/>
      </pc:docMkLst>
      <pc:sldChg chg="modSp">
        <pc:chgData name="Justine" userId="cd635167-bbd3-4a7f-9fa7-49f7026615ce" providerId="ADAL" clId="{8AFA5CAD-89FA-462D-AA14-AD88F1F8DA7C}" dt="2021-01-04T15:31:21.881" v="2" actId="167"/>
        <pc:sldMkLst>
          <pc:docMk/>
          <pc:sldMk cId="2079482957" sldId="766"/>
        </pc:sldMkLst>
        <pc:picChg chg="mod ord">
          <ac:chgData name="Justine" userId="cd635167-bbd3-4a7f-9fa7-49f7026615ce" providerId="ADAL" clId="{8AFA5CAD-89FA-462D-AA14-AD88F1F8DA7C}" dt="2021-01-04T15:31:21.881" v="2" actId="167"/>
          <ac:picMkLst>
            <pc:docMk/>
            <pc:sldMk cId="2079482957" sldId="766"/>
            <ac:picMk id="7" creationId="{7F302BB8-0F15-4F33-9233-59FC3F5ADCC6}"/>
          </ac:picMkLst>
        </pc:picChg>
      </pc:sldChg>
      <pc:sldChg chg="modSp">
        <pc:chgData name="Justine" userId="cd635167-bbd3-4a7f-9fa7-49f7026615ce" providerId="ADAL" clId="{8AFA5CAD-89FA-462D-AA14-AD88F1F8DA7C}" dt="2021-01-04T15:31:32.896" v="3" actId="167"/>
        <pc:sldMkLst>
          <pc:docMk/>
          <pc:sldMk cId="548537167" sldId="771"/>
        </pc:sldMkLst>
        <pc:picChg chg="ord">
          <ac:chgData name="Justine" userId="cd635167-bbd3-4a7f-9fa7-49f7026615ce" providerId="ADAL" clId="{8AFA5CAD-89FA-462D-AA14-AD88F1F8DA7C}" dt="2021-01-04T15:31:32.896" v="3" actId="167"/>
          <ac:picMkLst>
            <pc:docMk/>
            <pc:sldMk cId="548537167" sldId="771"/>
            <ac:picMk id="7" creationId="{7F302BB8-0F15-4F33-9233-59FC3F5ADCC6}"/>
          </ac:picMkLst>
        </pc:picChg>
      </pc:sldChg>
    </pc:docChg>
  </pc:docChgLst>
  <pc:docChgLst>
    <pc:chgData name="Jodie Walsh2" userId="8f656482-1ee0-4981-a154-9528d7227717" providerId="ADAL" clId="{49057C49-0580-439E-94F5-0C8A32869EE2}"/>
    <pc:docChg chg="modSld">
      <pc:chgData name="Jodie Walsh2" userId="8f656482-1ee0-4981-a154-9528d7227717" providerId="ADAL" clId="{49057C49-0580-439E-94F5-0C8A32869EE2}" dt="2021-02-22T13:32:37.530" v="1" actId="1076"/>
      <pc:docMkLst>
        <pc:docMk/>
      </pc:docMkLst>
      <pc:sldChg chg="addSp modSp mod">
        <pc:chgData name="Jodie Walsh2" userId="8f656482-1ee0-4981-a154-9528d7227717" providerId="ADAL" clId="{49057C49-0580-439E-94F5-0C8A32869EE2}" dt="2021-02-22T13:32:37.530" v="1" actId="1076"/>
        <pc:sldMkLst>
          <pc:docMk/>
          <pc:sldMk cId="3199948157" sldId="652"/>
        </pc:sldMkLst>
        <pc:picChg chg="add mod">
          <ac:chgData name="Jodie Walsh2" userId="8f656482-1ee0-4981-a154-9528d7227717" providerId="ADAL" clId="{49057C49-0580-439E-94F5-0C8A32869EE2}" dt="2021-02-22T13:32:37.530" v="1" actId="1076"/>
          <ac:picMkLst>
            <pc:docMk/>
            <pc:sldMk cId="3199948157" sldId="652"/>
            <ac:picMk id="10" creationId="{5D48CE80-35E0-4A7A-9A18-FDD0D750284F}"/>
          </ac:picMkLst>
        </pc:picChg>
      </pc:sldChg>
    </pc:docChg>
  </pc:docChgLst>
  <pc:docChgLst>
    <pc:chgData name="Sam Garnham" userId="ba4a3023-469b-47da-9b56-135bbb92583d" providerId="ADAL" clId="{B924ABC1-8249-4DB3-B739-93F106FD4EF4}"/>
    <pc:docChg chg="custSel modSld">
      <pc:chgData name="Sam Garnham" userId="ba4a3023-469b-47da-9b56-135bbb92583d" providerId="ADAL" clId="{B924ABC1-8249-4DB3-B739-93F106FD4EF4}" dt="2020-03-06T10:28:38.709" v="1" actId="27636"/>
      <pc:docMkLst>
        <pc:docMk/>
      </pc:docMkLst>
      <pc:sldChg chg="modSp">
        <pc:chgData name="Sam Garnham" userId="ba4a3023-469b-47da-9b56-135bbb92583d" providerId="ADAL" clId="{B924ABC1-8249-4DB3-B739-93F106FD4EF4}" dt="2020-03-06T10:28:38.709" v="1" actId="27636"/>
        <pc:sldMkLst>
          <pc:docMk/>
          <pc:sldMk cId="988525565" sldId="673"/>
        </pc:sldMkLst>
        <pc:spChg chg="mod">
          <ac:chgData name="Sam Garnham" userId="ba4a3023-469b-47da-9b56-135bbb92583d" providerId="ADAL" clId="{B924ABC1-8249-4DB3-B739-93F106FD4EF4}" dt="2020-03-06T10:28:38.709" v="1" actId="27636"/>
          <ac:spMkLst>
            <pc:docMk/>
            <pc:sldMk cId="988525565" sldId="673"/>
            <ac:spMk id="3" creationId="{76F426EE-AD4D-45A6-9E8E-6080A5975A6D}"/>
          </ac:spMkLst>
        </pc:spChg>
        <pc:spChg chg="mod">
          <ac:chgData name="Sam Garnham" userId="ba4a3023-469b-47da-9b56-135bbb92583d" providerId="ADAL" clId="{B924ABC1-8249-4DB3-B739-93F106FD4EF4}" dt="2020-03-06T10:28:38.702" v="0" actId="27636"/>
          <ac:spMkLst>
            <pc:docMk/>
            <pc:sldMk cId="988525565" sldId="673"/>
            <ac:spMk id="18" creationId="{501E4EF3-9D79-4872-B93C-21DFC11D6074}"/>
          </ac:spMkLst>
        </pc:spChg>
      </pc:sldChg>
    </pc:docChg>
  </pc:docChgLst>
  <pc:docChgLst>
    <pc:chgData name="Justine Wilson" userId="S::justine.wilson@sja.org.uk::cd635167-bbd3-4a7f-9fa7-49f7026615ce" providerId="AD" clId="Web-{0BADA30B-692E-404A-B786-925FEACFCDBF}"/>
    <pc:docChg chg="modSld">
      <pc:chgData name="Justine Wilson" userId="S::justine.wilson@sja.org.uk::cd635167-bbd3-4a7f-9fa7-49f7026615ce" providerId="AD" clId="Web-{0BADA30B-692E-404A-B786-925FEACFCDBF}" dt="2021-01-07T15:45:33.588" v="1" actId="1076"/>
      <pc:docMkLst>
        <pc:docMk/>
      </pc:docMkLst>
      <pc:sldChg chg="modSp">
        <pc:chgData name="Justine Wilson" userId="S::justine.wilson@sja.org.uk::cd635167-bbd3-4a7f-9fa7-49f7026615ce" providerId="AD" clId="Web-{0BADA30B-692E-404A-B786-925FEACFCDBF}" dt="2021-01-07T15:45:33.588" v="1" actId="1076"/>
        <pc:sldMkLst>
          <pc:docMk/>
          <pc:sldMk cId="2079482957" sldId="766"/>
        </pc:sldMkLst>
        <pc:spChg chg="mod">
          <ac:chgData name="Justine Wilson" userId="S::justine.wilson@sja.org.uk::cd635167-bbd3-4a7f-9fa7-49f7026615ce" providerId="AD" clId="Web-{0BADA30B-692E-404A-B786-925FEACFCDBF}" dt="2021-01-07T15:45:28.963" v="0" actId="1076"/>
          <ac:spMkLst>
            <pc:docMk/>
            <pc:sldMk cId="2079482957" sldId="766"/>
            <ac:spMk id="27" creationId="{32B3EBD0-A0EE-4689-A8E8-322D5A96CDBE}"/>
          </ac:spMkLst>
        </pc:spChg>
        <pc:picChg chg="mod">
          <ac:chgData name="Justine Wilson" userId="S::justine.wilson@sja.org.uk::cd635167-bbd3-4a7f-9fa7-49f7026615ce" providerId="AD" clId="Web-{0BADA30B-692E-404A-B786-925FEACFCDBF}" dt="2021-01-07T15:45:33.588" v="1" actId="1076"/>
          <ac:picMkLst>
            <pc:docMk/>
            <pc:sldMk cId="2079482957" sldId="766"/>
            <ac:picMk id="7" creationId="{7F302BB8-0F15-4F33-9233-59FC3F5ADCC6}"/>
          </ac:picMkLst>
        </pc:picChg>
      </pc:sldChg>
    </pc:docChg>
  </pc:docChgLst>
  <pc:docChgLst>
    <pc:chgData name="Beth Elger" userId="bf3d7bc8-8abc-424a-96ba-25300c385cd3" providerId="ADAL" clId="{8F4AE9BE-4283-43BB-A38D-0871434DF18A}"/>
    <pc:docChg chg="modSld">
      <pc:chgData name="Beth Elger" userId="bf3d7bc8-8abc-424a-96ba-25300c385cd3" providerId="ADAL" clId="{8F4AE9BE-4283-43BB-A38D-0871434DF18A}" dt="2020-02-06T10:29:22.254" v="18" actId="20577"/>
      <pc:docMkLst>
        <pc:docMk/>
      </pc:docMkLst>
      <pc:sldChg chg="modSp">
        <pc:chgData name="Beth Elger" userId="bf3d7bc8-8abc-424a-96ba-25300c385cd3" providerId="ADAL" clId="{8F4AE9BE-4283-43BB-A38D-0871434DF18A}" dt="2020-02-06T10:29:22.254" v="18" actId="20577"/>
        <pc:sldMkLst>
          <pc:docMk/>
          <pc:sldMk cId="2451816123" sldId="843"/>
        </pc:sldMkLst>
        <pc:spChg chg="mod">
          <ac:chgData name="Beth Elger" userId="bf3d7bc8-8abc-424a-96ba-25300c385cd3" providerId="ADAL" clId="{8F4AE9BE-4283-43BB-A38D-0871434DF18A}" dt="2020-02-06T10:29:22.254" v="18" actId="20577"/>
          <ac:spMkLst>
            <pc:docMk/>
            <pc:sldMk cId="2451816123" sldId="843"/>
            <ac:spMk id="5" creationId="{09BAF36C-FBB3-4071-A15D-0D06932A6D5A}"/>
          </ac:spMkLst>
        </pc:spChg>
      </pc:sldChg>
    </pc:docChg>
  </pc:docChgLst>
  <pc:docChgLst>
    <pc:chgData name="Justine Wilson" userId="S::justine.wilson@sja.org.uk::cd635167-bbd3-4a7f-9fa7-49f7026615ce" providerId="AD" clId="Web-{95706D5E-BA72-492C-8B35-1C12C6061A39}"/>
    <pc:docChg chg="modSld">
      <pc:chgData name="Justine Wilson" userId="S::justine.wilson@sja.org.uk::cd635167-bbd3-4a7f-9fa7-49f7026615ce" providerId="AD" clId="Web-{95706D5E-BA72-492C-8B35-1C12C6061A39}" dt="2020-08-11T10:15:12.855" v="135" actId="20577"/>
      <pc:docMkLst>
        <pc:docMk/>
      </pc:docMkLst>
      <pc:sldChg chg="modSp">
        <pc:chgData name="Justine Wilson" userId="S::justine.wilson@sja.org.uk::cd635167-bbd3-4a7f-9fa7-49f7026615ce" providerId="AD" clId="Web-{95706D5E-BA72-492C-8B35-1C12C6061A39}" dt="2020-08-11T10:15:12.855" v="134" actId="20577"/>
        <pc:sldMkLst>
          <pc:docMk/>
          <pc:sldMk cId="1126043154" sldId="669"/>
        </pc:sldMkLst>
        <pc:spChg chg="mod">
          <ac:chgData name="Justine Wilson" userId="S::justine.wilson@sja.org.uk::cd635167-bbd3-4a7f-9fa7-49f7026615ce" providerId="AD" clId="Web-{95706D5E-BA72-492C-8B35-1C12C6061A39}" dt="2020-08-11T10:15:12.855" v="134" actId="20577"/>
          <ac:spMkLst>
            <pc:docMk/>
            <pc:sldMk cId="1126043154" sldId="669"/>
            <ac:spMk id="5" creationId="{4B95FDE1-E772-46D5-A10E-84E8A5D62B7C}"/>
          </ac:spMkLst>
        </pc:spChg>
      </pc:sldChg>
    </pc:docChg>
  </pc:docChgLst>
  <pc:docChgLst>
    <pc:chgData name="Jodie Walsh2" userId="8f656482-1ee0-4981-a154-9528d7227717" providerId="ADAL" clId="{377064D8-82D0-42F6-BCF6-1264239B82AD}"/>
    <pc:docChg chg="addSld delSld modSld delMainMaster">
      <pc:chgData name="Jodie Walsh2" userId="8f656482-1ee0-4981-a154-9528d7227717" providerId="ADAL" clId="{377064D8-82D0-42F6-BCF6-1264239B82AD}" dt="2020-08-25T11:03:40.172" v="32" actId="1038"/>
      <pc:docMkLst>
        <pc:docMk/>
      </pc:docMkLst>
      <pc:sldChg chg="modSp">
        <pc:chgData name="Jodie Walsh2" userId="8f656482-1ee0-4981-a154-9528d7227717" providerId="ADAL" clId="{377064D8-82D0-42F6-BCF6-1264239B82AD}" dt="2020-08-25T11:03:02.130" v="31" actId="1037"/>
        <pc:sldMkLst>
          <pc:docMk/>
          <pc:sldMk cId="2157886602" sldId="662"/>
        </pc:sldMkLst>
        <pc:spChg chg="mod">
          <ac:chgData name="Jodie Walsh2" userId="8f656482-1ee0-4981-a154-9528d7227717" providerId="ADAL" clId="{377064D8-82D0-42F6-BCF6-1264239B82AD}" dt="2020-08-25T11:03:02.130" v="31" actId="1037"/>
          <ac:spMkLst>
            <pc:docMk/>
            <pc:sldMk cId="2157886602" sldId="662"/>
            <ac:spMk id="9" creationId="{9984E0FD-153F-488E-A686-B946D90CC033}"/>
          </ac:spMkLst>
        </pc:spChg>
      </pc:sldChg>
      <pc:sldChg chg="modSp">
        <pc:chgData name="Jodie Walsh2" userId="8f656482-1ee0-4981-a154-9528d7227717" providerId="ADAL" clId="{377064D8-82D0-42F6-BCF6-1264239B82AD}" dt="2020-08-25T10:14:11.128" v="27" actId="1076"/>
        <pc:sldMkLst>
          <pc:docMk/>
          <pc:sldMk cId="1126043154" sldId="669"/>
        </pc:sldMkLst>
        <pc:spChg chg="mod">
          <ac:chgData name="Jodie Walsh2" userId="8f656482-1ee0-4981-a154-9528d7227717" providerId="ADAL" clId="{377064D8-82D0-42F6-BCF6-1264239B82AD}" dt="2020-08-25T10:14:11.128" v="27" actId="1076"/>
          <ac:spMkLst>
            <pc:docMk/>
            <pc:sldMk cId="1126043154" sldId="669"/>
            <ac:spMk id="5" creationId="{4B95FDE1-E772-46D5-A10E-84E8A5D62B7C}"/>
          </ac:spMkLst>
        </pc:spChg>
      </pc:sldChg>
      <pc:sldChg chg="modSp">
        <pc:chgData name="Jodie Walsh2" userId="8f656482-1ee0-4981-a154-9528d7227717" providerId="ADAL" clId="{377064D8-82D0-42F6-BCF6-1264239B82AD}" dt="2020-08-25T10:06:31.428" v="24" actId="14100"/>
        <pc:sldMkLst>
          <pc:docMk/>
          <pc:sldMk cId="2863016958" sldId="670"/>
        </pc:sldMkLst>
        <pc:spChg chg="mod">
          <ac:chgData name="Jodie Walsh2" userId="8f656482-1ee0-4981-a154-9528d7227717" providerId="ADAL" clId="{377064D8-82D0-42F6-BCF6-1264239B82AD}" dt="2020-08-25T10:06:31.428" v="24" actId="14100"/>
          <ac:spMkLst>
            <pc:docMk/>
            <pc:sldMk cId="2863016958" sldId="670"/>
            <ac:spMk id="20" creationId="{F1F43CAA-9700-4083-A10A-AB6CC82B7897}"/>
          </ac:spMkLst>
        </pc:spChg>
      </pc:sldChg>
      <pc:sldChg chg="modSp">
        <pc:chgData name="Jodie Walsh2" userId="8f656482-1ee0-4981-a154-9528d7227717" providerId="ADAL" clId="{377064D8-82D0-42F6-BCF6-1264239B82AD}" dt="2020-08-19T10:43:35.511" v="23" actId="1582"/>
        <pc:sldMkLst>
          <pc:docMk/>
          <pc:sldMk cId="93285334" sldId="769"/>
        </pc:sldMkLst>
        <pc:spChg chg="mod">
          <ac:chgData name="Jodie Walsh2" userId="8f656482-1ee0-4981-a154-9528d7227717" providerId="ADAL" clId="{377064D8-82D0-42F6-BCF6-1264239B82AD}" dt="2020-08-19T10:43:35.511" v="23" actId="1582"/>
          <ac:spMkLst>
            <pc:docMk/>
            <pc:sldMk cId="93285334" sldId="769"/>
            <ac:spMk id="13" creationId="{FD81B753-7734-4BBF-8808-5AFCB659C7D1}"/>
          </ac:spMkLst>
        </pc:spChg>
      </pc:sldChg>
      <pc:sldChg chg="modSp">
        <pc:chgData name="Jodie Walsh2" userId="8f656482-1ee0-4981-a154-9528d7227717" providerId="ADAL" clId="{377064D8-82D0-42F6-BCF6-1264239B82AD}" dt="2020-08-25T11:03:40.172" v="32" actId="1038"/>
        <pc:sldMkLst>
          <pc:docMk/>
          <pc:sldMk cId="1749505740" sldId="770"/>
        </pc:sldMkLst>
        <pc:spChg chg="mod">
          <ac:chgData name="Jodie Walsh2" userId="8f656482-1ee0-4981-a154-9528d7227717" providerId="ADAL" clId="{377064D8-82D0-42F6-BCF6-1264239B82AD}" dt="2020-08-25T11:03:40.172" v="32" actId="1038"/>
          <ac:spMkLst>
            <pc:docMk/>
            <pc:sldMk cId="1749505740" sldId="770"/>
            <ac:spMk id="9" creationId="{9984E0FD-153F-488E-A686-B946D90CC033}"/>
          </ac:spMkLst>
        </pc:spChg>
      </pc:sldChg>
      <pc:sldChg chg="del">
        <pc:chgData name="Jodie Walsh2" userId="8f656482-1ee0-4981-a154-9528d7227717" providerId="ADAL" clId="{377064D8-82D0-42F6-BCF6-1264239B82AD}" dt="2020-08-19T10:43:17.265" v="6" actId="2696"/>
        <pc:sldMkLst>
          <pc:docMk/>
          <pc:sldMk cId="2451816123" sldId="843"/>
        </pc:sldMkLst>
      </pc:sldChg>
      <pc:sldChg chg="modSp">
        <pc:chgData name="Jodie Walsh2" userId="8f656482-1ee0-4981-a154-9528d7227717" providerId="ADAL" clId="{377064D8-82D0-42F6-BCF6-1264239B82AD}" dt="2020-08-19T10:42:32.949" v="4" actId="1076"/>
        <pc:sldMkLst>
          <pc:docMk/>
          <pc:sldMk cId="281787806" sldId="844"/>
        </pc:sldMkLst>
        <pc:spChg chg="mod">
          <ac:chgData name="Jodie Walsh2" userId="8f656482-1ee0-4981-a154-9528d7227717" providerId="ADAL" clId="{377064D8-82D0-42F6-BCF6-1264239B82AD}" dt="2020-08-19T10:42:27.322" v="2" actId="14100"/>
          <ac:spMkLst>
            <pc:docMk/>
            <pc:sldMk cId="281787806" sldId="844"/>
            <ac:spMk id="2" creationId="{8E5033B3-2916-4029-8A3D-5E50E74006D4}"/>
          </ac:spMkLst>
        </pc:spChg>
        <pc:grpChg chg="mod">
          <ac:chgData name="Jodie Walsh2" userId="8f656482-1ee0-4981-a154-9528d7227717" providerId="ADAL" clId="{377064D8-82D0-42F6-BCF6-1264239B82AD}" dt="2020-08-19T10:42:30.695" v="3" actId="1076"/>
          <ac:grpSpMkLst>
            <pc:docMk/>
            <pc:sldMk cId="281787806" sldId="844"/>
            <ac:grpSpMk id="15" creationId="{C13C0CB0-ACA8-4C0E-B1D6-3A9F6F1AA3C9}"/>
          </ac:grpSpMkLst>
        </pc:grpChg>
        <pc:picChg chg="mod">
          <ac:chgData name="Jodie Walsh2" userId="8f656482-1ee0-4981-a154-9528d7227717" providerId="ADAL" clId="{377064D8-82D0-42F6-BCF6-1264239B82AD}" dt="2020-08-19T10:42:32.949" v="4" actId="1076"/>
          <ac:picMkLst>
            <pc:docMk/>
            <pc:sldMk cId="281787806" sldId="844"/>
            <ac:picMk id="33" creationId="{C988C155-018A-471A-B1B7-FF4FC050FCDE}"/>
          </ac:picMkLst>
        </pc:picChg>
      </pc:sldChg>
      <pc:sldChg chg="add">
        <pc:chgData name="Jodie Walsh2" userId="8f656482-1ee0-4981-a154-9528d7227717" providerId="ADAL" clId="{377064D8-82D0-42F6-BCF6-1264239B82AD}" dt="2020-08-19T10:43:14.974" v="5"/>
        <pc:sldMkLst>
          <pc:docMk/>
          <pc:sldMk cId="2633986476" sldId="846"/>
        </pc:sldMkLst>
      </pc:sldChg>
      <pc:sldMasterChg chg="del delSldLayout">
        <pc:chgData name="Jodie Walsh2" userId="8f656482-1ee0-4981-a154-9528d7227717" providerId="ADAL" clId="{377064D8-82D0-42F6-BCF6-1264239B82AD}" dt="2020-08-19T10:43:17.564" v="22" actId="2696"/>
        <pc:sldMasterMkLst>
          <pc:docMk/>
          <pc:sldMasterMk cId="765523644" sldId="2147483666"/>
        </pc:sldMasterMkLst>
        <pc:sldLayoutChg chg="del">
          <pc:chgData name="Jodie Walsh2" userId="8f656482-1ee0-4981-a154-9528d7227717" providerId="ADAL" clId="{377064D8-82D0-42F6-BCF6-1264239B82AD}" dt="2020-08-19T10:43:17.273" v="7" actId="2696"/>
          <pc:sldLayoutMkLst>
            <pc:docMk/>
            <pc:sldMasterMk cId="765523644" sldId="2147483666"/>
            <pc:sldLayoutMk cId="975014309" sldId="2147483667"/>
          </pc:sldLayoutMkLst>
        </pc:sldLayoutChg>
        <pc:sldLayoutChg chg="del">
          <pc:chgData name="Jodie Walsh2" userId="8f656482-1ee0-4981-a154-9528d7227717" providerId="ADAL" clId="{377064D8-82D0-42F6-BCF6-1264239B82AD}" dt="2020-08-19T10:43:17.276" v="8" actId="2696"/>
          <pc:sldLayoutMkLst>
            <pc:docMk/>
            <pc:sldMasterMk cId="765523644" sldId="2147483666"/>
            <pc:sldLayoutMk cId="3662233544" sldId="2147483668"/>
          </pc:sldLayoutMkLst>
        </pc:sldLayoutChg>
        <pc:sldLayoutChg chg="del">
          <pc:chgData name="Jodie Walsh2" userId="8f656482-1ee0-4981-a154-9528d7227717" providerId="ADAL" clId="{377064D8-82D0-42F6-BCF6-1264239B82AD}" dt="2020-08-19T10:43:17.278" v="9" actId="2696"/>
          <pc:sldLayoutMkLst>
            <pc:docMk/>
            <pc:sldMasterMk cId="765523644" sldId="2147483666"/>
            <pc:sldLayoutMk cId="4235108092" sldId="2147483669"/>
          </pc:sldLayoutMkLst>
        </pc:sldLayoutChg>
        <pc:sldLayoutChg chg="del">
          <pc:chgData name="Jodie Walsh2" userId="8f656482-1ee0-4981-a154-9528d7227717" providerId="ADAL" clId="{377064D8-82D0-42F6-BCF6-1264239B82AD}" dt="2020-08-19T10:43:17.280" v="10" actId="2696"/>
          <pc:sldLayoutMkLst>
            <pc:docMk/>
            <pc:sldMasterMk cId="765523644" sldId="2147483666"/>
            <pc:sldLayoutMk cId="1819970722" sldId="2147483670"/>
          </pc:sldLayoutMkLst>
        </pc:sldLayoutChg>
        <pc:sldLayoutChg chg="del">
          <pc:chgData name="Jodie Walsh2" userId="8f656482-1ee0-4981-a154-9528d7227717" providerId="ADAL" clId="{377064D8-82D0-42F6-BCF6-1264239B82AD}" dt="2020-08-19T10:43:17.282" v="11" actId="2696"/>
          <pc:sldLayoutMkLst>
            <pc:docMk/>
            <pc:sldMasterMk cId="765523644" sldId="2147483666"/>
            <pc:sldLayoutMk cId="1376622203" sldId="2147483671"/>
          </pc:sldLayoutMkLst>
        </pc:sldLayoutChg>
        <pc:sldLayoutChg chg="del">
          <pc:chgData name="Jodie Walsh2" userId="8f656482-1ee0-4981-a154-9528d7227717" providerId="ADAL" clId="{377064D8-82D0-42F6-BCF6-1264239B82AD}" dt="2020-08-19T10:43:17.286" v="12" actId="2696"/>
          <pc:sldLayoutMkLst>
            <pc:docMk/>
            <pc:sldMasterMk cId="765523644" sldId="2147483666"/>
            <pc:sldLayoutMk cId="1679253058" sldId="2147483672"/>
          </pc:sldLayoutMkLst>
        </pc:sldLayoutChg>
        <pc:sldLayoutChg chg="del">
          <pc:chgData name="Jodie Walsh2" userId="8f656482-1ee0-4981-a154-9528d7227717" providerId="ADAL" clId="{377064D8-82D0-42F6-BCF6-1264239B82AD}" dt="2020-08-19T10:43:17.296" v="13" actId="2696"/>
          <pc:sldLayoutMkLst>
            <pc:docMk/>
            <pc:sldMasterMk cId="765523644" sldId="2147483666"/>
            <pc:sldLayoutMk cId="166187523" sldId="2147483673"/>
          </pc:sldLayoutMkLst>
        </pc:sldLayoutChg>
        <pc:sldLayoutChg chg="del">
          <pc:chgData name="Jodie Walsh2" userId="8f656482-1ee0-4981-a154-9528d7227717" providerId="ADAL" clId="{377064D8-82D0-42F6-BCF6-1264239B82AD}" dt="2020-08-19T10:43:17.388" v="14" actId="2696"/>
          <pc:sldLayoutMkLst>
            <pc:docMk/>
            <pc:sldMasterMk cId="765523644" sldId="2147483666"/>
            <pc:sldLayoutMk cId="3291806738" sldId="2147483674"/>
          </pc:sldLayoutMkLst>
        </pc:sldLayoutChg>
        <pc:sldLayoutChg chg="del">
          <pc:chgData name="Jodie Walsh2" userId="8f656482-1ee0-4981-a154-9528d7227717" providerId="ADAL" clId="{377064D8-82D0-42F6-BCF6-1264239B82AD}" dt="2020-08-19T10:43:17.431" v="15" actId="2696"/>
          <pc:sldLayoutMkLst>
            <pc:docMk/>
            <pc:sldMasterMk cId="765523644" sldId="2147483666"/>
            <pc:sldLayoutMk cId="1922444690" sldId="2147483675"/>
          </pc:sldLayoutMkLst>
        </pc:sldLayoutChg>
        <pc:sldLayoutChg chg="del">
          <pc:chgData name="Jodie Walsh2" userId="8f656482-1ee0-4981-a154-9528d7227717" providerId="ADAL" clId="{377064D8-82D0-42F6-BCF6-1264239B82AD}" dt="2020-08-19T10:43:17.467" v="16" actId="2696"/>
          <pc:sldLayoutMkLst>
            <pc:docMk/>
            <pc:sldMasterMk cId="765523644" sldId="2147483666"/>
            <pc:sldLayoutMk cId="2290642741" sldId="2147483676"/>
          </pc:sldLayoutMkLst>
        </pc:sldLayoutChg>
        <pc:sldLayoutChg chg="del">
          <pc:chgData name="Jodie Walsh2" userId="8f656482-1ee0-4981-a154-9528d7227717" providerId="ADAL" clId="{377064D8-82D0-42F6-BCF6-1264239B82AD}" dt="2020-08-19T10:43:17.500" v="17" actId="2696"/>
          <pc:sldLayoutMkLst>
            <pc:docMk/>
            <pc:sldMasterMk cId="765523644" sldId="2147483666"/>
            <pc:sldLayoutMk cId="1666340145" sldId="2147483677"/>
          </pc:sldLayoutMkLst>
        </pc:sldLayoutChg>
        <pc:sldLayoutChg chg="del">
          <pc:chgData name="Jodie Walsh2" userId="8f656482-1ee0-4981-a154-9528d7227717" providerId="ADAL" clId="{377064D8-82D0-42F6-BCF6-1264239B82AD}" dt="2020-08-19T10:43:17.509" v="18" actId="2696"/>
          <pc:sldLayoutMkLst>
            <pc:docMk/>
            <pc:sldMasterMk cId="765523644" sldId="2147483666"/>
            <pc:sldLayoutMk cId="4080212315" sldId="2147483678"/>
          </pc:sldLayoutMkLst>
        </pc:sldLayoutChg>
        <pc:sldLayoutChg chg="del">
          <pc:chgData name="Jodie Walsh2" userId="8f656482-1ee0-4981-a154-9528d7227717" providerId="ADAL" clId="{377064D8-82D0-42F6-BCF6-1264239B82AD}" dt="2020-08-19T10:43:17.551" v="19" actId="2696"/>
          <pc:sldLayoutMkLst>
            <pc:docMk/>
            <pc:sldMasterMk cId="765523644" sldId="2147483666"/>
            <pc:sldLayoutMk cId="3042209555" sldId="2147483679"/>
          </pc:sldLayoutMkLst>
        </pc:sldLayoutChg>
        <pc:sldLayoutChg chg="del">
          <pc:chgData name="Jodie Walsh2" userId="8f656482-1ee0-4981-a154-9528d7227717" providerId="ADAL" clId="{377064D8-82D0-42F6-BCF6-1264239B82AD}" dt="2020-08-19T10:43:17.554" v="20" actId="2696"/>
          <pc:sldLayoutMkLst>
            <pc:docMk/>
            <pc:sldMasterMk cId="765523644" sldId="2147483666"/>
            <pc:sldLayoutMk cId="1973706267" sldId="2147483680"/>
          </pc:sldLayoutMkLst>
        </pc:sldLayoutChg>
        <pc:sldLayoutChg chg="del">
          <pc:chgData name="Jodie Walsh2" userId="8f656482-1ee0-4981-a154-9528d7227717" providerId="ADAL" clId="{377064D8-82D0-42F6-BCF6-1264239B82AD}" dt="2020-08-19T10:43:17.560" v="21" actId="2696"/>
          <pc:sldLayoutMkLst>
            <pc:docMk/>
            <pc:sldMasterMk cId="765523644" sldId="2147483666"/>
            <pc:sldLayoutMk cId="3864604571" sldId="2147483681"/>
          </pc:sldLayoutMkLst>
        </pc:sldLayoutChg>
      </pc:sldMasterChg>
    </pc:docChg>
  </pc:docChgLst>
  <pc:docChgLst>
    <pc:chgData name="Justine Wilson" userId="cd635167-bbd3-4a7f-9fa7-49f7026615ce" providerId="ADAL" clId="{3BDA1BFF-DF7C-4FFC-87BB-54F711E848E0}"/>
    <pc:docChg chg="modSld">
      <pc:chgData name="Justine Wilson" userId="cd635167-bbd3-4a7f-9fa7-49f7026615ce" providerId="ADAL" clId="{3BDA1BFF-DF7C-4FFC-87BB-54F711E848E0}" dt="2020-08-19T11:40:10.149" v="28" actId="20577"/>
      <pc:docMkLst>
        <pc:docMk/>
      </pc:docMkLst>
      <pc:sldChg chg="modSp">
        <pc:chgData name="Justine Wilson" userId="cd635167-bbd3-4a7f-9fa7-49f7026615ce" providerId="ADAL" clId="{3BDA1BFF-DF7C-4FFC-87BB-54F711E848E0}" dt="2020-08-19T11:40:10.149" v="28" actId="20577"/>
        <pc:sldMkLst>
          <pc:docMk/>
          <pc:sldMk cId="1126043154" sldId="669"/>
        </pc:sldMkLst>
        <pc:spChg chg="mod">
          <ac:chgData name="Justine Wilson" userId="cd635167-bbd3-4a7f-9fa7-49f7026615ce" providerId="ADAL" clId="{3BDA1BFF-DF7C-4FFC-87BB-54F711E848E0}" dt="2020-08-19T11:40:10.149" v="28" actId="20577"/>
          <ac:spMkLst>
            <pc:docMk/>
            <pc:sldMk cId="1126043154" sldId="669"/>
            <ac:spMk id="5" creationId="{4B95FDE1-E772-46D5-A10E-84E8A5D62B7C}"/>
          </ac:spMkLst>
        </pc:spChg>
      </pc:sldChg>
    </pc:docChg>
  </pc:docChgLst>
  <pc:docChgLst>
    <pc:chgData name="Sam Garnham" userId="S::sam.garnham@sja.org.uk::ba4a3023-469b-47da-9b56-135bbb92583d" providerId="AD" clId="Web-{96293B3F-FB99-4D0C-EAB7-871AAE0E5C7A}"/>
    <pc:docChg chg="modSld">
      <pc:chgData name="Sam Garnham" userId="S::sam.garnham@sja.org.uk::ba4a3023-469b-47da-9b56-135bbb92583d" providerId="AD" clId="Web-{96293B3F-FB99-4D0C-EAB7-871AAE0E5C7A}" dt="2020-02-10T11:44:37.008" v="23" actId="20577"/>
      <pc:docMkLst>
        <pc:docMk/>
      </pc:docMkLst>
      <pc:sldChg chg="modSp">
        <pc:chgData name="Sam Garnham" userId="S::sam.garnham@sja.org.uk::ba4a3023-469b-47da-9b56-135bbb92583d" providerId="AD" clId="Web-{96293B3F-FB99-4D0C-EAB7-871AAE0E5C7A}" dt="2020-02-10T11:44:37.008" v="23" actId="20577"/>
        <pc:sldMkLst>
          <pc:docMk/>
          <pc:sldMk cId="281358155" sldId="656"/>
        </pc:sldMkLst>
        <pc:spChg chg="mod">
          <ac:chgData name="Sam Garnham" userId="S::sam.garnham@sja.org.uk::ba4a3023-469b-47da-9b56-135bbb92583d" providerId="AD" clId="Web-{96293B3F-FB99-4D0C-EAB7-871AAE0E5C7A}" dt="2020-02-10T11:44:37.008" v="23" actId="20577"/>
          <ac:spMkLst>
            <pc:docMk/>
            <pc:sldMk cId="281358155" sldId="656"/>
            <ac:spMk id="8" creationId="{B151BFFA-C000-42D8-B32D-9865F53FC1D9}"/>
          </ac:spMkLst>
        </pc:spChg>
      </pc:sldChg>
    </pc:docChg>
  </pc:docChgLst>
  <pc:docChgLst>
    <pc:chgData name="Sam Garnham" userId="ba4a3023-469b-47da-9b56-135bbb92583d" providerId="ADAL" clId="{9FE0E1F6-FB75-40AC-81A7-4A872719DEED}"/>
    <pc:docChg chg="custSel delSld modSld">
      <pc:chgData name="Sam Garnham" userId="ba4a3023-469b-47da-9b56-135bbb92583d" providerId="ADAL" clId="{9FE0E1F6-FB75-40AC-81A7-4A872719DEED}" dt="2020-03-19T14:33:11.527" v="11" actId="2696"/>
      <pc:docMkLst>
        <pc:docMk/>
      </pc:docMkLst>
      <pc:sldChg chg="del">
        <pc:chgData name="Sam Garnham" userId="ba4a3023-469b-47da-9b56-135bbb92583d" providerId="ADAL" clId="{9FE0E1F6-FB75-40AC-81A7-4A872719DEED}" dt="2020-03-17T12:08:27.653" v="8" actId="2696"/>
        <pc:sldMkLst>
          <pc:docMk/>
          <pc:sldMk cId="3507383715" sldId="398"/>
        </pc:sldMkLst>
      </pc:sldChg>
      <pc:sldChg chg="modSp">
        <pc:chgData name="Sam Garnham" userId="ba4a3023-469b-47da-9b56-135bbb92583d" providerId="ADAL" clId="{9FE0E1F6-FB75-40AC-81A7-4A872719DEED}" dt="2020-03-10T20:25:30.605" v="7" actId="20577"/>
        <pc:sldMkLst>
          <pc:docMk/>
          <pc:sldMk cId="2391800710" sldId="658"/>
        </pc:sldMkLst>
        <pc:spChg chg="mod">
          <ac:chgData name="Sam Garnham" userId="ba4a3023-469b-47da-9b56-135bbb92583d" providerId="ADAL" clId="{9FE0E1F6-FB75-40AC-81A7-4A872719DEED}" dt="2020-03-10T20:25:30.605" v="7" actId="20577"/>
          <ac:spMkLst>
            <pc:docMk/>
            <pc:sldMk cId="2391800710" sldId="658"/>
            <ac:spMk id="5" creationId="{2EB55E88-7F47-4DD5-B795-99B7DD0E974E}"/>
          </ac:spMkLst>
        </pc:spChg>
      </pc:sldChg>
      <pc:sldChg chg="modSp">
        <pc:chgData name="Sam Garnham" userId="ba4a3023-469b-47da-9b56-135bbb92583d" providerId="ADAL" clId="{9FE0E1F6-FB75-40AC-81A7-4A872719DEED}" dt="2020-03-10T20:17:26.615" v="3" actId="20577"/>
        <pc:sldMkLst>
          <pc:docMk/>
          <pc:sldMk cId="1126043154" sldId="669"/>
        </pc:sldMkLst>
        <pc:spChg chg="mod">
          <ac:chgData name="Sam Garnham" userId="ba4a3023-469b-47da-9b56-135bbb92583d" providerId="ADAL" clId="{9FE0E1F6-FB75-40AC-81A7-4A872719DEED}" dt="2020-03-10T20:17:26.615" v="3" actId="20577"/>
          <ac:spMkLst>
            <pc:docMk/>
            <pc:sldMk cId="1126043154" sldId="669"/>
            <ac:spMk id="5" creationId="{4B95FDE1-E772-46D5-A10E-84E8A5D62B7C}"/>
          </ac:spMkLst>
        </pc:spChg>
      </pc:sldChg>
      <pc:sldChg chg="modSp">
        <pc:chgData name="Sam Garnham" userId="ba4a3023-469b-47da-9b56-135bbb92583d" providerId="ADAL" clId="{9FE0E1F6-FB75-40AC-81A7-4A872719DEED}" dt="2020-03-19T14:33:08.727" v="10" actId="27636"/>
        <pc:sldMkLst>
          <pc:docMk/>
          <pc:sldMk cId="2863016958" sldId="670"/>
        </pc:sldMkLst>
        <pc:spChg chg="mod">
          <ac:chgData name="Sam Garnham" userId="ba4a3023-469b-47da-9b56-135bbb92583d" providerId="ADAL" clId="{9FE0E1F6-FB75-40AC-81A7-4A872719DEED}" dt="2020-03-19T14:33:08.727" v="10" actId="27636"/>
          <ac:spMkLst>
            <pc:docMk/>
            <pc:sldMk cId="2863016958" sldId="670"/>
            <ac:spMk id="3" creationId="{76F426EE-AD4D-45A6-9E8E-6080A5975A6D}"/>
          </ac:spMkLst>
        </pc:spChg>
        <pc:spChg chg="mod">
          <ac:chgData name="Sam Garnham" userId="ba4a3023-469b-47da-9b56-135bbb92583d" providerId="ADAL" clId="{9FE0E1F6-FB75-40AC-81A7-4A872719DEED}" dt="2020-03-19T14:33:08.727" v="9" actId="27636"/>
          <ac:spMkLst>
            <pc:docMk/>
            <pc:sldMk cId="2863016958" sldId="670"/>
            <ac:spMk id="20" creationId="{F1F43CAA-9700-4083-A10A-AB6CC82B7897}"/>
          </ac:spMkLst>
        </pc:spChg>
      </pc:sldChg>
      <pc:sldChg chg="del">
        <pc:chgData name="Sam Garnham" userId="ba4a3023-469b-47da-9b56-135bbb92583d" providerId="ADAL" clId="{9FE0E1F6-FB75-40AC-81A7-4A872719DEED}" dt="2020-03-19T14:33:11.527" v="11" actId="2696"/>
        <pc:sldMkLst>
          <pc:docMk/>
          <pc:sldMk cId="988525565" sldId="6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846B6-084C-4935-A06D-FAEC1EF33182}" type="datetimeFigureOut">
              <a:rPr lang="en-GB" smtClean="0"/>
              <a:t>22/02/2021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F3490F-72A2-4B89-9ACA-84EE231684BF}" type="slidenum">
              <a:rPr lang="en-GB" smtClean="0"/>
              <a:t>‹#›</a:t>
            </a:fld>
            <a:endParaRPr lang="en-GB"/>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482F6-ED0E-4BED-A21E-1F635A7CCD86}" type="datetimeFigureOut">
              <a:rPr lang="en-GB" smtClean="0"/>
              <a:t>22/02/2021</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0C943-89BF-4FF3-9CC5-52B2ED010138}" type="slidenum">
              <a:rPr lang="en-GB" smtClean="0"/>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744413" rtl="0" eaLnBrk="1" latinLnBrk="0" hangingPunct="1">
      <a:defRPr sz="1000" kern="1200">
        <a:solidFill>
          <a:schemeClr val="tx1"/>
        </a:solidFill>
        <a:latin typeface="+mn-lt"/>
        <a:ea typeface="+mn-ea"/>
        <a:cs typeface="+mn-cs"/>
      </a:defRPr>
    </a:lvl1pPr>
    <a:lvl2pPr marL="372207" algn="l" defTabSz="744413" rtl="0" eaLnBrk="1" latinLnBrk="0" hangingPunct="1">
      <a:defRPr sz="1000" kern="1200">
        <a:solidFill>
          <a:schemeClr val="tx1"/>
        </a:solidFill>
        <a:latin typeface="+mn-lt"/>
        <a:ea typeface="+mn-ea"/>
        <a:cs typeface="+mn-cs"/>
      </a:defRPr>
    </a:lvl2pPr>
    <a:lvl3pPr marL="744413" algn="l" defTabSz="744413" rtl="0" eaLnBrk="1" latinLnBrk="0" hangingPunct="1">
      <a:defRPr sz="1000" kern="1200">
        <a:solidFill>
          <a:schemeClr val="tx1"/>
        </a:solidFill>
        <a:latin typeface="+mn-lt"/>
        <a:ea typeface="+mn-ea"/>
        <a:cs typeface="+mn-cs"/>
      </a:defRPr>
    </a:lvl3pPr>
    <a:lvl4pPr marL="1116620" algn="l" defTabSz="744413" rtl="0" eaLnBrk="1" latinLnBrk="0" hangingPunct="1">
      <a:defRPr sz="1000" kern="1200">
        <a:solidFill>
          <a:schemeClr val="tx1"/>
        </a:solidFill>
        <a:latin typeface="+mn-lt"/>
        <a:ea typeface="+mn-ea"/>
        <a:cs typeface="+mn-cs"/>
      </a:defRPr>
    </a:lvl4pPr>
    <a:lvl5pPr marL="1488826" algn="l" defTabSz="744413" rtl="0" eaLnBrk="1" latinLnBrk="0" hangingPunct="1">
      <a:defRPr sz="1000" kern="1200">
        <a:solidFill>
          <a:schemeClr val="tx1"/>
        </a:solidFill>
        <a:latin typeface="+mn-lt"/>
        <a:ea typeface="+mn-ea"/>
        <a:cs typeface="+mn-cs"/>
      </a:defRPr>
    </a:lvl5pPr>
    <a:lvl6pPr marL="1861033" algn="l" defTabSz="744413" rtl="0" eaLnBrk="1" latinLnBrk="0" hangingPunct="1">
      <a:defRPr sz="1000" kern="1200">
        <a:solidFill>
          <a:schemeClr val="tx1"/>
        </a:solidFill>
        <a:latin typeface="+mn-lt"/>
        <a:ea typeface="+mn-ea"/>
        <a:cs typeface="+mn-cs"/>
      </a:defRPr>
    </a:lvl6pPr>
    <a:lvl7pPr marL="2233239" algn="l" defTabSz="744413" rtl="0" eaLnBrk="1" latinLnBrk="0" hangingPunct="1">
      <a:defRPr sz="1000" kern="1200">
        <a:solidFill>
          <a:schemeClr val="tx1"/>
        </a:solidFill>
        <a:latin typeface="+mn-lt"/>
        <a:ea typeface="+mn-ea"/>
        <a:cs typeface="+mn-cs"/>
      </a:defRPr>
    </a:lvl7pPr>
    <a:lvl8pPr marL="2605446" algn="l" defTabSz="744413" rtl="0" eaLnBrk="1" latinLnBrk="0" hangingPunct="1">
      <a:defRPr sz="1000" kern="1200">
        <a:solidFill>
          <a:schemeClr val="tx1"/>
        </a:solidFill>
        <a:latin typeface="+mn-lt"/>
        <a:ea typeface="+mn-ea"/>
        <a:cs typeface="+mn-cs"/>
      </a:defRPr>
    </a:lvl8pPr>
    <a:lvl9pPr marL="2977652" algn="l" defTabSz="7444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t>In pairs/ small group demo management of an animal/human bite</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a:t>
            </a:fld>
            <a:endParaRPr lang="en-GB"/>
          </a:p>
        </p:txBody>
      </p:sp>
    </p:spTree>
    <p:extLst>
      <p:ext uri="{BB962C8B-B14F-4D97-AF65-F5344CB8AC3E}">
        <p14:creationId xmlns:p14="http://schemas.microsoft.com/office/powerpoint/2010/main" val="1995975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a:solidFill>
                <a:schemeClr val="tx1"/>
              </a:solidFill>
              <a:effectLst/>
              <a:latin typeface="+mn-lt"/>
              <a:ea typeface="+mn-ea"/>
              <a:cs typeface="+mn-cs"/>
            </a:endParaRPr>
          </a:p>
          <a:p>
            <a:pPr marL="0" marR="0" lvl="0" indent="0" algn="l" defTabSz="744413" rtl="0" eaLnBrk="1" fontAlgn="auto" latinLnBrk="0" hangingPunct="1">
              <a:lnSpc>
                <a:spcPct val="100000"/>
              </a:lnSpc>
              <a:spcBef>
                <a:spcPts val="0"/>
              </a:spcBef>
              <a:spcAft>
                <a:spcPts val="0"/>
              </a:spcAft>
              <a:buClrTx/>
              <a:buSzTx/>
              <a:buFontTx/>
              <a:buNone/>
              <a:tabLst/>
              <a:defRPr/>
            </a:pPr>
            <a:r>
              <a:rPr lang="en-GB"/>
              <a:t>In pairs/ small group demo management of an insect bite or sting.</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15</a:t>
            </a:fld>
            <a:endParaRPr lang="en-GB"/>
          </a:p>
        </p:txBody>
      </p:sp>
    </p:spTree>
    <p:extLst>
      <p:ext uri="{BB962C8B-B14F-4D97-AF65-F5344CB8AC3E}">
        <p14:creationId xmlns:p14="http://schemas.microsoft.com/office/powerpoint/2010/main" val="3356156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39775"/>
            <a:ext cx="5926137" cy="3703638"/>
          </a:xfrm>
        </p:spPr>
      </p:sp>
      <p:sp>
        <p:nvSpPr>
          <p:cNvPr id="3" name="Notes Placeholder 2"/>
          <p:cNvSpPr>
            <a:spLocks noGrp="1"/>
          </p:cNvSpPr>
          <p:nvPr>
            <p:ph type="body" idx="1"/>
          </p:nvPr>
        </p:nvSpPr>
        <p:spPr/>
        <p:txBody>
          <a:bodyPr/>
          <a:lstStyle/>
          <a:p>
            <a:r>
              <a:rPr lang="en-GB">
                <a:cs typeface="Times"/>
              </a:rPr>
              <a:t>Opportunity to discuss common casualty care skills which are necessary in all first aid situations.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1D5CF2-3FC3-47F3-B48F-ADC86FC92C34}"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950988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Activity – Ask the children to split in to small groups/pairs. Get them both to act out something that could bite or sting – their partner/group has to guess what they are. The children should try to come up with different charades from their peers. The content of the page is examples of something they could choose. </a:t>
            </a:r>
          </a:p>
        </p:txBody>
      </p:sp>
      <p:sp>
        <p:nvSpPr>
          <p:cNvPr id="4" name="Slide Number Placeholder 3"/>
          <p:cNvSpPr>
            <a:spLocks noGrp="1"/>
          </p:cNvSpPr>
          <p:nvPr>
            <p:ph type="sldNum" sz="quarter" idx="5"/>
          </p:nvPr>
        </p:nvSpPr>
        <p:spPr/>
        <p:txBody>
          <a:bodyPr/>
          <a:lstStyle/>
          <a:p>
            <a:fld id="{D380C943-89BF-4FF3-9CC5-52B2ED010138}" type="slidenum">
              <a:rPr lang="en-GB" smtClean="0"/>
              <a:t>20</a:t>
            </a:fld>
            <a:endParaRPr lang="en-GB"/>
          </a:p>
        </p:txBody>
      </p:sp>
    </p:spTree>
    <p:extLst>
      <p:ext uri="{BB962C8B-B14F-4D97-AF65-F5344CB8AC3E}">
        <p14:creationId xmlns:p14="http://schemas.microsoft.com/office/powerpoint/2010/main" val="2868504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t>In pairs/ small group demo management of an animal/human bite</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22</a:t>
            </a:fld>
            <a:endParaRPr lang="en-GB"/>
          </a:p>
        </p:txBody>
      </p:sp>
    </p:spTree>
    <p:extLst>
      <p:ext uri="{BB962C8B-B14F-4D97-AF65-F5344CB8AC3E}">
        <p14:creationId xmlns:p14="http://schemas.microsoft.com/office/powerpoint/2010/main" val="2961768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t>In pairs/ small group demo management of an insect bite or sting.</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23</a:t>
            </a:fld>
            <a:endParaRPr lang="en-GB"/>
          </a:p>
        </p:txBody>
      </p:sp>
    </p:spTree>
    <p:extLst>
      <p:ext uri="{BB962C8B-B14F-4D97-AF65-F5344CB8AC3E}">
        <p14:creationId xmlns:p14="http://schemas.microsoft.com/office/powerpoint/2010/main" val="3363798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t>In pairs/ small group demo management of an insect bite or sting.</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24</a:t>
            </a:fld>
            <a:endParaRPr lang="en-GB"/>
          </a:p>
        </p:txBody>
      </p:sp>
    </p:spTree>
    <p:extLst>
      <p:ext uri="{BB962C8B-B14F-4D97-AF65-F5344CB8AC3E}">
        <p14:creationId xmlns:p14="http://schemas.microsoft.com/office/powerpoint/2010/main" val="2164617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should refer to ground rules for the session at this stage</a:t>
            </a:r>
          </a:p>
        </p:txBody>
      </p:sp>
      <p:sp>
        <p:nvSpPr>
          <p:cNvPr id="4" name="Slide Number Placeholder 3"/>
          <p:cNvSpPr>
            <a:spLocks noGrp="1"/>
          </p:cNvSpPr>
          <p:nvPr>
            <p:ph type="sldNum" sz="quarter" idx="5"/>
          </p:nvPr>
        </p:nvSpPr>
        <p:spPr/>
        <p:txBody>
          <a:bodyPr/>
          <a:lstStyle/>
          <a:p>
            <a:fld id="{D380C943-89BF-4FF3-9CC5-52B2ED010138}" type="slidenum">
              <a:rPr lang="en-GB" smtClean="0"/>
              <a:t>4</a:t>
            </a:fld>
            <a:endParaRPr lang="en-GB"/>
          </a:p>
        </p:txBody>
      </p:sp>
    </p:spTree>
    <p:extLst>
      <p:ext uri="{BB962C8B-B14F-4D97-AF65-F5344CB8AC3E}">
        <p14:creationId xmlns:p14="http://schemas.microsoft.com/office/powerpoint/2010/main" val="2108089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Suggestions - Rodents, Dogs, Snakes, Cats, Humans</a:t>
            </a:r>
          </a:p>
          <a:p>
            <a:r>
              <a:rPr lang="en-GB"/>
              <a:t>Look at images of teeth and discuss- Bites can crush and damage tissues of skin. small and sharp pointed teeth may cause puncture wounds easily. Larger sharp teeth may do serious harm by causing a large wound. </a:t>
            </a:r>
          </a:p>
          <a:p>
            <a:r>
              <a:rPr lang="en-GB"/>
              <a:t>Size of mouth may have an impact on size of wound and a bite with venom (</a:t>
            </a:r>
            <a:r>
              <a:rPr lang="en-GB" err="1"/>
              <a:t>eg</a:t>
            </a:r>
            <a:r>
              <a:rPr lang="en-GB"/>
              <a:t> snake) could be fatal. </a:t>
            </a:r>
          </a:p>
        </p:txBody>
      </p:sp>
      <p:sp>
        <p:nvSpPr>
          <p:cNvPr id="4" name="Slide Number Placeholder 3"/>
          <p:cNvSpPr>
            <a:spLocks noGrp="1"/>
          </p:cNvSpPr>
          <p:nvPr>
            <p:ph type="sldNum" sz="quarter" idx="5"/>
          </p:nvPr>
        </p:nvSpPr>
        <p:spPr/>
        <p:txBody>
          <a:bodyPr/>
          <a:lstStyle/>
          <a:p>
            <a:fld id="{D380C943-89BF-4FF3-9CC5-52B2ED010138}" type="slidenum">
              <a:rPr lang="en-GB" smtClean="0"/>
              <a:t>7</a:t>
            </a:fld>
            <a:endParaRPr lang="en-GB"/>
          </a:p>
        </p:txBody>
      </p:sp>
    </p:spTree>
    <p:extLst>
      <p:ext uri="{BB962C8B-B14F-4D97-AF65-F5344CB8AC3E}">
        <p14:creationId xmlns:p14="http://schemas.microsoft.com/office/powerpoint/2010/main" val="375405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t>Suggestions – Wasps, Mosquitos, Jellyfish, Scorpion, Bumblebee</a:t>
            </a:r>
          </a:p>
          <a:p>
            <a:pPr marL="0" marR="0" lvl="0" indent="0" algn="l" defTabSz="744413" rtl="0" eaLnBrk="1" fontAlgn="auto" latinLnBrk="0" hangingPunct="1">
              <a:lnSpc>
                <a:spcPct val="100000"/>
              </a:lnSpc>
              <a:spcBef>
                <a:spcPts val="0"/>
              </a:spcBef>
              <a:spcAft>
                <a:spcPts val="0"/>
              </a:spcAft>
              <a:buClrTx/>
              <a:buSzTx/>
              <a:buFontTx/>
              <a:buNone/>
              <a:tabLst/>
              <a:defRPr/>
            </a:pPr>
            <a:r>
              <a:rPr lang="en-GB"/>
              <a:t>Feel scared and upset, painful in the area - it may look red, swollen.</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8</a:t>
            </a:fld>
            <a:endParaRPr lang="en-GB"/>
          </a:p>
        </p:txBody>
      </p:sp>
    </p:spTree>
    <p:extLst>
      <p:ext uri="{BB962C8B-B14F-4D97-AF65-F5344CB8AC3E}">
        <p14:creationId xmlns:p14="http://schemas.microsoft.com/office/powerpoint/2010/main" val="483911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744413" rtl="0" eaLnBrk="1" fontAlgn="auto" latinLnBrk="0" hangingPunct="1">
              <a:lnSpc>
                <a:spcPct val="100000"/>
              </a:lnSpc>
              <a:spcBef>
                <a:spcPts val="0"/>
              </a:spcBef>
              <a:spcAft>
                <a:spcPts val="0"/>
              </a:spcAft>
              <a:buClrTx/>
              <a:buSzTx/>
              <a:buFontTx/>
              <a:buAutoNum type="alphaUcPeriod"/>
              <a:tabLst/>
              <a:defRPr/>
            </a:pPr>
            <a:r>
              <a:rPr lang="en-GB"/>
              <a:t>Signs of an allergic reaction are: swelling of hands, face, lips, tongue, eyes etc. rapid pulse and possibly difficulty breathing. Feeling sick, dizzy, abdominal pain. </a:t>
            </a:r>
          </a:p>
          <a:p>
            <a:pPr marL="0" marR="0" lvl="0" indent="0" algn="l" defTabSz="744413"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10</a:t>
            </a:fld>
            <a:endParaRPr lang="en-GB"/>
          </a:p>
        </p:txBody>
      </p:sp>
    </p:spTree>
    <p:extLst>
      <p:ext uri="{BB962C8B-B14F-4D97-AF65-F5344CB8AC3E}">
        <p14:creationId xmlns:p14="http://schemas.microsoft.com/office/powerpoint/2010/main" val="270911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GB"/>
              <a:t>A. Signs of an allergic reaction are: swelling of hands, face, lips, tongue, eyes etc. rapid pulse and possibly difficulty breathing. Feeling sick, dizzy, abdominal pain. </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11</a:t>
            </a:fld>
            <a:endParaRPr lang="en-GB"/>
          </a:p>
        </p:txBody>
      </p:sp>
    </p:spTree>
    <p:extLst>
      <p:ext uri="{BB962C8B-B14F-4D97-AF65-F5344CB8AC3E}">
        <p14:creationId xmlns:p14="http://schemas.microsoft.com/office/powerpoint/2010/main" val="94261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12</a:t>
            </a:fld>
            <a:endParaRPr lang="en-GB"/>
          </a:p>
        </p:txBody>
      </p:sp>
    </p:spTree>
    <p:extLst>
      <p:ext uri="{BB962C8B-B14F-4D97-AF65-F5344CB8AC3E}">
        <p14:creationId xmlns:p14="http://schemas.microsoft.com/office/powerpoint/2010/main" val="3452116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a:solidFill>
                <a:schemeClr val="tx1"/>
              </a:solidFill>
              <a:effectLst/>
              <a:latin typeface="+mn-lt"/>
              <a:ea typeface="+mn-ea"/>
              <a:cs typeface="+mn-cs"/>
            </a:endParaRPr>
          </a:p>
          <a:p>
            <a:pPr marL="0" marR="0" lvl="0" indent="0" algn="l" defTabSz="744413" rtl="0" eaLnBrk="1" fontAlgn="auto" latinLnBrk="0" hangingPunct="1">
              <a:lnSpc>
                <a:spcPct val="100000"/>
              </a:lnSpc>
              <a:spcBef>
                <a:spcPts val="0"/>
              </a:spcBef>
              <a:spcAft>
                <a:spcPts val="0"/>
              </a:spcAft>
              <a:buClrTx/>
              <a:buSzTx/>
              <a:buFontTx/>
              <a:buNone/>
              <a:tabLst/>
              <a:defRPr/>
            </a:pPr>
            <a:r>
              <a:rPr lang="en-GB"/>
              <a:t>In pairs/ small group demo management of an animal/human bite</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13</a:t>
            </a:fld>
            <a:endParaRPr lang="en-GB"/>
          </a:p>
        </p:txBody>
      </p:sp>
    </p:spTree>
    <p:extLst>
      <p:ext uri="{BB962C8B-B14F-4D97-AF65-F5344CB8AC3E}">
        <p14:creationId xmlns:p14="http://schemas.microsoft.com/office/powerpoint/2010/main" val="2466470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a:solidFill>
                <a:schemeClr val="tx1"/>
              </a:solidFill>
              <a:effectLst/>
              <a:latin typeface="+mn-lt"/>
              <a:ea typeface="+mn-ea"/>
              <a:cs typeface="+mn-cs"/>
            </a:endParaRPr>
          </a:p>
          <a:p>
            <a:pPr marL="0" marR="0" lvl="0" indent="0" algn="l" defTabSz="744413" rtl="0" eaLnBrk="1" fontAlgn="auto" latinLnBrk="0" hangingPunct="1">
              <a:lnSpc>
                <a:spcPct val="100000"/>
              </a:lnSpc>
              <a:spcBef>
                <a:spcPts val="0"/>
              </a:spcBef>
              <a:spcAft>
                <a:spcPts val="0"/>
              </a:spcAft>
              <a:buClrTx/>
              <a:buSzTx/>
              <a:buFontTx/>
              <a:buNone/>
              <a:tabLst/>
              <a:defRPr/>
            </a:pPr>
            <a:r>
              <a:rPr lang="en-GB"/>
              <a:t>In pairs/ small group demo management of an insect bite or sting.</a:t>
            </a:r>
          </a:p>
          <a:p>
            <a:endParaRPr lang="en-GB"/>
          </a:p>
        </p:txBody>
      </p:sp>
      <p:sp>
        <p:nvSpPr>
          <p:cNvPr id="4" name="Slide Number Placeholder 3"/>
          <p:cNvSpPr>
            <a:spLocks noGrp="1"/>
          </p:cNvSpPr>
          <p:nvPr>
            <p:ph type="sldNum" sz="quarter" idx="5"/>
          </p:nvPr>
        </p:nvSpPr>
        <p:spPr/>
        <p:txBody>
          <a:bodyPr/>
          <a:lstStyle/>
          <a:p>
            <a:fld id="{D380C943-89BF-4FF3-9CC5-52B2ED010138}" type="slidenum">
              <a:rPr lang="en-GB" smtClean="0"/>
              <a:t>14</a:t>
            </a:fld>
            <a:endParaRPr lang="en-GB"/>
          </a:p>
        </p:txBody>
      </p:sp>
    </p:spTree>
    <p:extLst>
      <p:ext uri="{BB962C8B-B14F-4D97-AF65-F5344CB8AC3E}">
        <p14:creationId xmlns:p14="http://schemas.microsoft.com/office/powerpoint/2010/main" val="3473546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uble header &amp; subject chan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F566C60-6C34-4596-98B7-F2465D9F2361}"/>
              </a:ext>
            </a:extLst>
          </p:cNvPr>
          <p:cNvSpPr>
            <a:spLocks noGrp="1"/>
          </p:cNvSpPr>
          <p:nvPr>
            <p:ph type="pic" sz="quarter" idx="18"/>
          </p:nvPr>
        </p:nvSpPr>
        <p:spPr>
          <a:xfrm>
            <a:off x="304799" y="207963"/>
            <a:ext cx="8508411" cy="5057775"/>
          </a:xfrm>
          <a:prstGeom prst="rect">
            <a:avLst/>
          </a:prstGeom>
        </p:spPr>
        <p:txBody>
          <a:bodyPr/>
          <a:lstStyle/>
          <a:p>
            <a:endParaRPr lang="en-GB"/>
          </a:p>
        </p:txBody>
      </p:sp>
      <p:sp>
        <p:nvSpPr>
          <p:cNvPr id="6" name="Text Placeholder 5">
            <a:extLst>
              <a:ext uri="{FF2B5EF4-FFF2-40B4-BE49-F238E27FC236}">
                <a16:creationId xmlns:a16="http://schemas.microsoft.com/office/drawing/2014/main" id="{EDD9E706-3D6E-4B8D-82F2-37B52804ECD0}"/>
              </a:ext>
            </a:extLst>
          </p:cNvPr>
          <p:cNvSpPr>
            <a:spLocks noGrp="1"/>
          </p:cNvSpPr>
          <p:nvPr>
            <p:ph type="body" sz="quarter" idx="10" hasCustomPrompt="1"/>
          </p:nvPr>
        </p:nvSpPr>
        <p:spPr>
          <a:xfrm>
            <a:off x="7237435" y="5265779"/>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KS2 – Bites and stings</a:t>
            </a:r>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4" name="Content Placeholder 2">
            <a:extLst>
              <a:ext uri="{FF2B5EF4-FFF2-40B4-BE49-F238E27FC236}">
                <a16:creationId xmlns:a16="http://schemas.microsoft.com/office/drawing/2014/main" id="{BFC1E360-0609-4BEF-AF7C-C2C0E9A6FBCE}"/>
              </a:ext>
            </a:extLst>
          </p:cNvPr>
          <p:cNvSpPr>
            <a:spLocks noGrp="1" noChangeAspect="1"/>
          </p:cNvSpPr>
          <p:nvPr>
            <p:ph idx="17" hasCustomPrompt="1"/>
          </p:nvPr>
        </p:nvSpPr>
        <p:spPr>
          <a:xfrm>
            <a:off x="491629" y="1029941"/>
            <a:ext cx="2979330"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grpSp>
        <p:nvGrpSpPr>
          <p:cNvPr id="12" name="Group 11">
            <a:extLst>
              <a:ext uri="{FF2B5EF4-FFF2-40B4-BE49-F238E27FC236}">
                <a16:creationId xmlns:a16="http://schemas.microsoft.com/office/drawing/2014/main" id="{9DD859F5-06F4-4AE1-A647-FEA79B07EB90}"/>
              </a:ext>
            </a:extLst>
          </p:cNvPr>
          <p:cNvGrpSpPr/>
          <p:nvPr userDrawn="1"/>
        </p:nvGrpSpPr>
        <p:grpSpPr>
          <a:xfrm>
            <a:off x="2438399" y="3747319"/>
            <a:ext cx="6705601" cy="1541044"/>
            <a:chOff x="1842654" y="-1271155"/>
            <a:chExt cx="6705601" cy="1541044"/>
          </a:xfrm>
        </p:grpSpPr>
        <p:sp>
          <p:nvSpPr>
            <p:cNvPr id="13" name="Right Triangle 12">
              <a:extLst>
                <a:ext uri="{FF2B5EF4-FFF2-40B4-BE49-F238E27FC236}">
                  <a16:creationId xmlns:a16="http://schemas.microsoft.com/office/drawing/2014/main" id="{923F48A9-913C-48C5-BD1C-E7584B578CCF}"/>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14" name="Picture 13" descr="SJA logo on angled slice.psd">
              <a:extLst>
                <a:ext uri="{FF2B5EF4-FFF2-40B4-BE49-F238E27FC236}">
                  <a16:creationId xmlns:a16="http://schemas.microsoft.com/office/drawing/2014/main" id="{ED1874F0-255D-4745-8C32-66E1AD2E60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25381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gns and symptoms">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Subject name </a:t>
            </a:r>
          </a:p>
        </p:txBody>
      </p:sp>
      <p:sp>
        <p:nvSpPr>
          <p:cNvPr id="7" name="Content Placeholder 4"/>
          <p:cNvSpPr>
            <a:spLocks noGrp="1" noChangeAspect="1"/>
          </p:cNvSpPr>
          <p:nvPr>
            <p:ph idx="13" hasCustomPrompt="1"/>
          </p:nvPr>
        </p:nvSpPr>
        <p:spPr>
          <a:xfrm>
            <a:off x="662749" y="1927327"/>
            <a:ext cx="4072215" cy="2909551"/>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10" name="Content Placeholder 2">
            <a:extLst>
              <a:ext uri="{FF2B5EF4-FFF2-40B4-BE49-F238E27FC236}">
                <a16:creationId xmlns:a16="http://schemas.microsoft.com/office/drawing/2014/main" id="{23BBB8CC-C46E-4781-B416-BA04D21531DB}"/>
              </a:ext>
            </a:extLst>
          </p:cNvPr>
          <p:cNvSpPr>
            <a:spLocks noGrp="1" noChangeAspect="1"/>
          </p:cNvSpPr>
          <p:nvPr>
            <p:ph idx="14" hasCustomPrompt="1"/>
          </p:nvPr>
        </p:nvSpPr>
        <p:spPr>
          <a:xfrm>
            <a:off x="4941885" y="1365174"/>
            <a:ext cx="3369608" cy="482248"/>
          </a:xfrm>
          <a:prstGeom prst="rect">
            <a:avLst/>
          </a:prstGeom>
        </p:spPr>
        <p:txBody>
          <a:bodyPr lIns="74441" tIns="37221" rIns="74441" bIns="37221"/>
          <a:lstStyle>
            <a:lvl1pPr marL="0" indent="0">
              <a:buNone/>
              <a:defRPr sz="2000" b="1">
                <a:solidFill>
                  <a:srgbClr val="8D8E8D"/>
                </a:solidFill>
                <a:latin typeface="Arial (heading)"/>
                <a:cs typeface="Arial (heading)"/>
              </a:defRPr>
            </a:lvl1pPr>
          </a:lstStyle>
          <a:p>
            <a:r>
              <a:rPr lang="en-US"/>
              <a:t>What to look for</a:t>
            </a:r>
          </a:p>
        </p:txBody>
      </p:sp>
      <p:sp>
        <p:nvSpPr>
          <p:cNvPr id="11" name="Content Placeholder 4">
            <a:extLst>
              <a:ext uri="{FF2B5EF4-FFF2-40B4-BE49-F238E27FC236}">
                <a16:creationId xmlns:a16="http://schemas.microsoft.com/office/drawing/2014/main" id="{23852CBF-8D19-4B6E-BF08-B5686BB2B5E4}"/>
              </a:ext>
            </a:extLst>
          </p:cNvPr>
          <p:cNvSpPr>
            <a:spLocks noGrp="1" noChangeAspect="1"/>
          </p:cNvSpPr>
          <p:nvPr>
            <p:ph idx="15" hasCustomPrompt="1"/>
          </p:nvPr>
        </p:nvSpPr>
        <p:spPr>
          <a:xfrm>
            <a:off x="4941886" y="1927327"/>
            <a:ext cx="3369608" cy="919678"/>
          </a:xfrm>
          <a:prstGeom prst="rect">
            <a:avLst/>
          </a:prstGeom>
        </p:spPr>
        <p:txBody>
          <a:bodyPr lIns="74441" tIns="37221" rIns="74441" bIns="37221"/>
          <a:lstStyle>
            <a:lvl1pPr marL="0" indent="0">
              <a:buNone/>
              <a:defRPr sz="1800" baseline="0"/>
            </a:lvl1pPr>
          </a:lstStyle>
          <a:p>
            <a:pPr lvl="0"/>
            <a:r>
              <a:rPr lang="en-US"/>
              <a:t>The key things to look for: </a:t>
            </a:r>
          </a:p>
        </p:txBody>
      </p:sp>
      <p:sp>
        <p:nvSpPr>
          <p:cNvPr id="12" name="Text Placeholder 11">
            <a:extLst>
              <a:ext uri="{FF2B5EF4-FFF2-40B4-BE49-F238E27FC236}">
                <a16:creationId xmlns:a16="http://schemas.microsoft.com/office/drawing/2014/main" id="{EED62916-AA12-4388-BC96-5140E6820C2B}"/>
              </a:ext>
            </a:extLst>
          </p:cNvPr>
          <p:cNvSpPr>
            <a:spLocks noGrp="1" noChangeAspect="1"/>
          </p:cNvSpPr>
          <p:nvPr>
            <p:ph type="body" sz="quarter" idx="16" hasCustomPrompt="1"/>
          </p:nvPr>
        </p:nvSpPr>
        <p:spPr>
          <a:xfrm>
            <a:off x="4955858" y="2926908"/>
            <a:ext cx="3369413" cy="1835936"/>
          </a:xfrm>
          <a:prstGeom prst="rect">
            <a:avLst/>
          </a:prstGeom>
          <a:ln w="38100">
            <a:solidFill>
              <a:srgbClr val="007A53"/>
            </a:solidFill>
          </a:ln>
        </p:spPr>
        <p:txBody>
          <a:bodyPr lIns="74441" tIns="37221" rIns="74441" bIns="37221"/>
          <a:lstStyle>
            <a:lvl1pPr marL="372207" indent="-372207">
              <a:buClr>
                <a:srgbClr val="007A53"/>
              </a:buClr>
              <a:buFont typeface="+mj-lt"/>
              <a:buAutoNum type="arabicPeriod"/>
              <a:defRPr lang="en-US" sz="1300" b="1" kern="1200" dirty="0" smtClean="0">
                <a:solidFill>
                  <a:schemeClr val="tx1"/>
                </a:solidFill>
                <a:latin typeface="+mn-lt"/>
                <a:ea typeface="+mn-ea"/>
                <a:cs typeface="Arial (heading)"/>
              </a:defRPr>
            </a:lvl1pPr>
          </a:lstStyle>
          <a:p>
            <a:pPr lvl="0"/>
            <a:r>
              <a:rPr lang="en-US"/>
              <a:t>Type what to look for </a:t>
            </a:r>
          </a:p>
        </p:txBody>
      </p:sp>
      <p:sp>
        <p:nvSpPr>
          <p:cNvPr id="13" name="Content Placeholder 2">
            <a:extLst>
              <a:ext uri="{FF2B5EF4-FFF2-40B4-BE49-F238E27FC236}">
                <a16:creationId xmlns:a16="http://schemas.microsoft.com/office/drawing/2014/main" id="{7087B9CC-E881-4B22-8933-57C8AAE1A496}"/>
              </a:ext>
            </a:extLst>
          </p:cNvPr>
          <p:cNvSpPr>
            <a:spLocks noGrp="1" noChangeAspect="1"/>
          </p:cNvSpPr>
          <p:nvPr>
            <p:ph idx="17"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9"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60310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atment (Activity)">
    <p:spTree>
      <p:nvGrpSpPr>
        <p:cNvPr id="1" name=""/>
        <p:cNvGrpSpPr/>
        <p:nvPr/>
      </p:nvGrpSpPr>
      <p:grpSpPr>
        <a:xfrm>
          <a:off x="0" y="0"/>
          <a:ext cx="0" cy="0"/>
          <a:chOff x="0" y="0"/>
          <a:chExt cx="0" cy="0"/>
        </a:xfrm>
      </p:grpSpPr>
      <p:sp>
        <p:nvSpPr>
          <p:cNvPr id="6" name="Content Placeholder 2"/>
          <p:cNvSpPr>
            <a:spLocks noGrp="1" noChangeAspect="1"/>
          </p:cNvSpPr>
          <p:nvPr>
            <p:ph idx="12" hasCustomPrompt="1"/>
          </p:nvPr>
        </p:nvSpPr>
        <p:spPr>
          <a:xfrm>
            <a:off x="662746" y="1365174"/>
            <a:ext cx="7984000"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Types of X</a:t>
            </a:r>
          </a:p>
        </p:txBody>
      </p:sp>
      <p:sp>
        <p:nvSpPr>
          <p:cNvPr id="7" name="Content Placeholder 4"/>
          <p:cNvSpPr>
            <a:spLocks noGrp="1" noChangeAspect="1"/>
          </p:cNvSpPr>
          <p:nvPr>
            <p:ph idx="13" hasCustomPrompt="1"/>
          </p:nvPr>
        </p:nvSpPr>
        <p:spPr>
          <a:xfrm>
            <a:off x="662746" y="1927325"/>
            <a:ext cx="7984000" cy="454096"/>
          </a:xfrm>
          <a:prstGeom prst="rect">
            <a:avLst/>
          </a:prstGeom>
        </p:spPr>
        <p:txBody>
          <a:bodyPr lIns="74441" tIns="37221" rIns="74441" bIns="37221"/>
          <a:lstStyle>
            <a:lvl1pPr marL="0" indent="0">
              <a:buNone/>
              <a:defRPr sz="1800" baseline="0"/>
            </a:lvl1pPr>
          </a:lstStyle>
          <a:p>
            <a:pPr lvl="0"/>
            <a:r>
              <a:rPr lang="en-US"/>
              <a:t>Which pictures show X? </a:t>
            </a:r>
          </a:p>
        </p:txBody>
      </p:sp>
      <p:grpSp>
        <p:nvGrpSpPr>
          <p:cNvPr id="2" name="Group 4">
            <a:extLst>
              <a:ext uri="{FF2B5EF4-FFF2-40B4-BE49-F238E27FC236}">
                <a16:creationId xmlns:a16="http://schemas.microsoft.com/office/drawing/2014/main" id="{46F7402E-F357-49DE-8D00-942661D6AEF6}"/>
              </a:ext>
            </a:extLst>
          </p:cNvPr>
          <p:cNvGrpSpPr>
            <a:grpSpLocks noChangeAspect="1"/>
          </p:cNvGrpSpPr>
          <p:nvPr userDrawn="1"/>
        </p:nvGrpSpPr>
        <p:grpSpPr bwMode="auto">
          <a:xfrm>
            <a:off x="748112" y="2461326"/>
            <a:ext cx="2401098" cy="1324383"/>
            <a:chOff x="488" y="3043"/>
            <a:chExt cx="1768" cy="1104"/>
          </a:xfrm>
        </p:grpSpPr>
        <p:sp>
          <p:nvSpPr>
            <p:cNvPr id="11" name="AutoShape 3">
              <a:extLst>
                <a:ext uri="{FF2B5EF4-FFF2-40B4-BE49-F238E27FC236}">
                  <a16:creationId xmlns:a16="http://schemas.microsoft.com/office/drawing/2014/main" id="{F1834651-9F5A-4579-9288-48F41E1C5BD8}"/>
                </a:ext>
              </a:extLst>
            </p:cNvPr>
            <p:cNvSpPr>
              <a:spLocks noChangeAspect="1" noTextEdit="1"/>
            </p:cNvSpPr>
            <p:nvPr userDrawn="1"/>
          </p:nvSpPr>
          <p:spPr bwMode="auto">
            <a:xfrm>
              <a:off x="488" y="3043"/>
              <a:ext cx="1768" cy="1104"/>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2" name="AutoShape 3">
            <a:extLst>
              <a:ext uri="{FF2B5EF4-FFF2-40B4-BE49-F238E27FC236}">
                <a16:creationId xmlns:a16="http://schemas.microsoft.com/office/drawing/2014/main" id="{AD0204EA-B1E8-4BB3-A8C8-F8C7797BAC7B}"/>
              </a:ext>
            </a:extLst>
          </p:cNvPr>
          <p:cNvSpPr>
            <a:spLocks noChangeAspect="1" noTextEdit="1"/>
          </p:cNvSpPr>
          <p:nvPr userDrawn="1"/>
        </p:nvSpPr>
        <p:spPr bwMode="auto">
          <a:xfrm>
            <a:off x="3409132" y="2459441"/>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3" name="AutoShape 3">
            <a:extLst>
              <a:ext uri="{FF2B5EF4-FFF2-40B4-BE49-F238E27FC236}">
                <a16:creationId xmlns:a16="http://schemas.microsoft.com/office/drawing/2014/main" id="{FFE2403E-29E9-4759-B844-59397F7B4865}"/>
              </a:ext>
            </a:extLst>
          </p:cNvPr>
          <p:cNvSpPr>
            <a:spLocks noChangeAspect="1" noTextEdit="1"/>
          </p:cNvSpPr>
          <p:nvPr userDrawn="1"/>
        </p:nvSpPr>
        <p:spPr bwMode="auto">
          <a:xfrm>
            <a:off x="748112" y="3878039"/>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4" name="AutoShape 3">
            <a:extLst>
              <a:ext uri="{FF2B5EF4-FFF2-40B4-BE49-F238E27FC236}">
                <a16:creationId xmlns:a16="http://schemas.microsoft.com/office/drawing/2014/main" id="{14F5710B-F108-4DC4-97D9-99229382E170}"/>
              </a:ext>
            </a:extLst>
          </p:cNvPr>
          <p:cNvSpPr>
            <a:spLocks noChangeAspect="1" noTextEdit="1"/>
          </p:cNvSpPr>
          <p:nvPr userDrawn="1"/>
        </p:nvSpPr>
        <p:spPr bwMode="auto">
          <a:xfrm>
            <a:off x="3409132" y="3878039"/>
            <a:ext cx="2401098" cy="1324383"/>
          </a:xfrm>
          <a:prstGeom prst="rect">
            <a:avLst/>
          </a:prstGeom>
          <a:noFill/>
          <a:ln w="28575" cap="flat" cmpd="sng" algn="ctr">
            <a:solidFill>
              <a:srgbClr val="007A53"/>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74441" tIns="37221" rIns="74441" bIns="37221" numCol="1" anchor="t" anchorCtr="0" compatLnSpc="1">
            <a:prstTxWarp prst="textNoShape">
              <a:avLst/>
            </a:prstTxWarp>
          </a:bodyPr>
          <a:lstStyle/>
          <a:p>
            <a:endParaRPr lang="en-GB"/>
          </a:p>
        </p:txBody>
      </p:sp>
      <p:sp>
        <p:nvSpPr>
          <p:cNvPr id="16" name="Content Placeholder 4">
            <a:extLst>
              <a:ext uri="{FF2B5EF4-FFF2-40B4-BE49-F238E27FC236}">
                <a16:creationId xmlns:a16="http://schemas.microsoft.com/office/drawing/2014/main" id="{E739053F-35CF-46ED-B899-5DA9AC699BB3}"/>
              </a:ext>
            </a:extLst>
          </p:cNvPr>
          <p:cNvSpPr>
            <a:spLocks noGrp="1" noChangeAspect="1"/>
          </p:cNvSpPr>
          <p:nvPr>
            <p:ph idx="14" hasCustomPrompt="1"/>
          </p:nvPr>
        </p:nvSpPr>
        <p:spPr>
          <a:xfrm>
            <a:off x="6070152" y="2459441"/>
            <a:ext cx="2576594" cy="2229369"/>
          </a:xfrm>
          <a:prstGeom prst="rect">
            <a:avLst/>
          </a:prstGeom>
          <a:ln w="38100">
            <a:solidFill>
              <a:srgbClr val="007A53"/>
            </a:solidFill>
          </a:ln>
        </p:spPr>
        <p:txBody>
          <a:bodyPr lIns="74441" tIns="37221" rIns="74441" bIns="37221"/>
          <a:lstStyle>
            <a:lvl1pPr marL="0" indent="0">
              <a:buNone/>
              <a:defRPr sz="1300" b="1" i="0" baseline="0">
                <a:solidFill>
                  <a:srgbClr val="007A53"/>
                </a:solidFill>
              </a:defRPr>
            </a:lvl1pPr>
          </a:lstStyle>
          <a:p>
            <a:pPr lvl="0"/>
            <a:r>
              <a:rPr lang="en-US"/>
              <a:t>Important notes </a:t>
            </a:r>
          </a:p>
        </p:txBody>
      </p:sp>
      <p:sp>
        <p:nvSpPr>
          <p:cNvPr id="17" name="Content Placeholder 2">
            <a:extLst>
              <a:ext uri="{FF2B5EF4-FFF2-40B4-BE49-F238E27FC236}">
                <a16:creationId xmlns:a16="http://schemas.microsoft.com/office/drawing/2014/main" id="{6FEC7486-7440-4E90-9214-9A44C73CDC7A}"/>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18"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
        <p:nvSpPr>
          <p:cNvPr id="4" name="Picture Placeholder 3">
            <a:extLst>
              <a:ext uri="{FF2B5EF4-FFF2-40B4-BE49-F238E27FC236}">
                <a16:creationId xmlns:a16="http://schemas.microsoft.com/office/drawing/2014/main" id="{FE7CD24D-02DE-4476-BB5F-49833B084EE2}"/>
              </a:ext>
            </a:extLst>
          </p:cNvPr>
          <p:cNvSpPr>
            <a:spLocks noGrp="1" noChangeAspect="1"/>
          </p:cNvSpPr>
          <p:nvPr>
            <p:ph type="pic" sz="quarter" idx="16"/>
          </p:nvPr>
        </p:nvSpPr>
        <p:spPr>
          <a:xfrm>
            <a:off x="747713" y="2459038"/>
            <a:ext cx="2401887" cy="1325562"/>
          </a:xfrm>
          <a:prstGeom prst="rect">
            <a:avLst/>
          </a:prstGeom>
        </p:spPr>
        <p:txBody>
          <a:bodyPr/>
          <a:lstStyle/>
          <a:p>
            <a:endParaRPr lang="en-GB"/>
          </a:p>
        </p:txBody>
      </p:sp>
      <p:sp>
        <p:nvSpPr>
          <p:cNvPr id="15" name="Picture Placeholder 3">
            <a:extLst>
              <a:ext uri="{FF2B5EF4-FFF2-40B4-BE49-F238E27FC236}">
                <a16:creationId xmlns:a16="http://schemas.microsoft.com/office/drawing/2014/main" id="{5FF58FC1-7288-49F1-B149-304A82F7B569}"/>
              </a:ext>
            </a:extLst>
          </p:cNvPr>
          <p:cNvSpPr>
            <a:spLocks noGrp="1" noChangeAspect="1"/>
          </p:cNvSpPr>
          <p:nvPr>
            <p:ph type="pic" sz="quarter" idx="17"/>
          </p:nvPr>
        </p:nvSpPr>
        <p:spPr>
          <a:xfrm>
            <a:off x="3453803" y="2475636"/>
            <a:ext cx="2356428" cy="1308188"/>
          </a:xfrm>
          <a:prstGeom prst="rect">
            <a:avLst/>
          </a:prstGeom>
        </p:spPr>
        <p:txBody>
          <a:bodyPr/>
          <a:lstStyle/>
          <a:p>
            <a:endParaRPr lang="en-GB"/>
          </a:p>
        </p:txBody>
      </p:sp>
      <p:sp>
        <p:nvSpPr>
          <p:cNvPr id="19" name="Picture Placeholder 3">
            <a:extLst>
              <a:ext uri="{FF2B5EF4-FFF2-40B4-BE49-F238E27FC236}">
                <a16:creationId xmlns:a16="http://schemas.microsoft.com/office/drawing/2014/main" id="{FB8B47B0-D796-4282-B048-F16CF0A6E8F7}"/>
              </a:ext>
            </a:extLst>
          </p:cNvPr>
          <p:cNvSpPr>
            <a:spLocks noGrp="1" noChangeAspect="1"/>
          </p:cNvSpPr>
          <p:nvPr>
            <p:ph type="pic" sz="quarter" idx="18"/>
          </p:nvPr>
        </p:nvSpPr>
        <p:spPr>
          <a:xfrm>
            <a:off x="747713" y="3862217"/>
            <a:ext cx="2356428" cy="1308188"/>
          </a:xfrm>
          <a:prstGeom prst="rect">
            <a:avLst/>
          </a:prstGeom>
        </p:spPr>
        <p:txBody>
          <a:bodyPr/>
          <a:lstStyle/>
          <a:p>
            <a:endParaRPr lang="en-GB"/>
          </a:p>
        </p:txBody>
      </p:sp>
      <p:sp>
        <p:nvSpPr>
          <p:cNvPr id="20" name="Picture Placeholder 3">
            <a:extLst>
              <a:ext uri="{FF2B5EF4-FFF2-40B4-BE49-F238E27FC236}">
                <a16:creationId xmlns:a16="http://schemas.microsoft.com/office/drawing/2014/main" id="{2A44C82F-5FA0-449A-8C29-FFDA5ED6AD31}"/>
              </a:ext>
            </a:extLst>
          </p:cNvPr>
          <p:cNvSpPr>
            <a:spLocks noGrp="1" noChangeAspect="1"/>
          </p:cNvSpPr>
          <p:nvPr>
            <p:ph type="pic" sz="quarter" idx="19"/>
          </p:nvPr>
        </p:nvSpPr>
        <p:spPr>
          <a:xfrm>
            <a:off x="3408932" y="3897867"/>
            <a:ext cx="2356428" cy="1308188"/>
          </a:xfrm>
          <a:prstGeom prst="rect">
            <a:avLst/>
          </a:prstGeom>
        </p:spPr>
        <p:txBody>
          <a:bodyPr/>
          <a:lstStyle/>
          <a:p>
            <a:endParaRPr lang="en-GB"/>
          </a:p>
        </p:txBody>
      </p:sp>
    </p:spTree>
    <p:extLst>
      <p:ext uri="{BB962C8B-B14F-4D97-AF65-F5344CB8AC3E}">
        <p14:creationId xmlns:p14="http://schemas.microsoft.com/office/powerpoint/2010/main" val="193418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4" y="877095"/>
            <a:ext cx="3990975"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1688" y="877095"/>
            <a:ext cx="3992562" cy="3901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1266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4492" y="285944"/>
            <a:ext cx="8208962" cy="583884"/>
          </a:xfrm>
          <a:prstGeom prst="rect">
            <a:avLst/>
          </a:prstGeom>
          <a:solidFill>
            <a:schemeClr val="tx2"/>
          </a:solidFill>
        </p:spPr>
        <p:txBody>
          <a:bodyPr lIns="104287" tIns="52144" rIns="104287" bIns="52144"/>
          <a:lstStyle>
            <a:lvl1pPr>
              <a:defRPr sz="2993">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395290" y="1064928"/>
            <a:ext cx="8208963" cy="3713451"/>
          </a:xfrm>
          <a:prstGeom prst="rect">
            <a:avLst/>
          </a:prstGeom>
        </p:spPr>
        <p:txBody>
          <a:bodyPr lIns="104287" tIns="52144" rIns="104287" bIns="52144"/>
          <a:lstStyle>
            <a:lvl1pPr>
              <a:defRPr sz="2448">
                <a:solidFill>
                  <a:srgbClr val="009F4D"/>
                </a:solidFill>
              </a:defRPr>
            </a:lvl1pPr>
            <a:lvl2pPr marL="310943" indent="-310943">
              <a:defRPr lang="en-GB" sz="1905" kern="1200" dirty="0">
                <a:solidFill>
                  <a:srgbClr val="000000"/>
                </a:solidFill>
                <a:latin typeface="+mj-lt"/>
                <a:ea typeface="MS PGothic" panose="020B0600070205080204" pitchFamily="34" charset="-128"/>
                <a:cs typeface="+mn-cs"/>
              </a:defRPr>
            </a:lvl2pPr>
            <a:lvl3pPr marL="310943" indent="-310943">
              <a:defRPr sz="1905">
                <a:solidFill>
                  <a:schemeClr val="tx1"/>
                </a:solidFill>
              </a:defRPr>
            </a:lvl3pPr>
            <a:lvl4pPr marL="310943" indent="-310943">
              <a:defRPr sz="1905">
                <a:solidFill>
                  <a:schemeClr val="tx1"/>
                </a:solidFill>
              </a:defRPr>
            </a:lvl4pPr>
            <a:lvl5pPr marL="310943" indent="-310943">
              <a:defRPr sz="1905">
                <a:solidFill>
                  <a:schemeClr val="tx1"/>
                </a:solidFill>
              </a:defRPr>
            </a:lvl5pPr>
          </a:lstStyle>
          <a:p>
            <a:pPr lvl="0"/>
            <a:r>
              <a:rPr lang="en-US"/>
              <a:t>Click to edit Master text styles</a:t>
            </a:r>
          </a:p>
          <a:p>
            <a:pPr marL="244004" lvl="1" indent="-244004" algn="l" rtl="0" eaLnBrk="0" fontAlgn="base" hangingPunct="0">
              <a:spcBef>
                <a:spcPts val="340"/>
              </a:spcBef>
              <a:spcAft>
                <a:spcPts val="340"/>
              </a:spcAft>
              <a:buClr>
                <a:srgbClr val="009F4D"/>
              </a:buClr>
              <a:buFont typeface="Wingdings 3" panose="05040102010807070707" pitchFamily="18" charset="2"/>
              <a:buChar char=""/>
              <a:defRPr/>
            </a:pPr>
            <a:r>
              <a:rPr lang="en-US"/>
              <a:t>Second level</a:t>
            </a:r>
          </a:p>
          <a:p>
            <a:pPr marL="244004" lvl="1" indent="-244004" algn="l" rtl="0" eaLnBrk="0" fontAlgn="base" hangingPunct="0">
              <a:spcBef>
                <a:spcPts val="340"/>
              </a:spcBef>
              <a:spcAft>
                <a:spcPts val="340"/>
              </a:spcAft>
              <a:buClr>
                <a:srgbClr val="009F4D"/>
              </a:buClr>
              <a:buFont typeface="Wingdings 3" panose="05040102010807070707" pitchFamily="18" charset="2"/>
              <a:buChar char=""/>
              <a:defRPr/>
            </a:pPr>
            <a:r>
              <a:rPr lang="en-US"/>
              <a:t>Third level</a:t>
            </a:r>
          </a:p>
        </p:txBody>
      </p:sp>
    </p:spTree>
    <p:extLst>
      <p:ext uri="{BB962C8B-B14F-4D97-AF65-F5344CB8AC3E}">
        <p14:creationId xmlns:p14="http://schemas.microsoft.com/office/powerpoint/2010/main" val="54887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header ">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B3453ADD-6F89-4E49-A48A-0AF14ACBF5EE}"/>
              </a:ext>
            </a:extLst>
          </p:cNvPr>
          <p:cNvSpPr>
            <a:spLocks noGrp="1"/>
          </p:cNvSpPr>
          <p:nvPr>
            <p:ph type="pic" sz="quarter" idx="18"/>
          </p:nvPr>
        </p:nvSpPr>
        <p:spPr>
          <a:xfrm>
            <a:off x="304799" y="207963"/>
            <a:ext cx="8508411" cy="5057775"/>
          </a:xfrm>
          <a:prstGeom prst="rect">
            <a:avLst/>
          </a:prstGeom>
        </p:spPr>
        <p:txBody>
          <a:bodyPr/>
          <a:lstStyle/>
          <a:p>
            <a:endParaRPr lang="en-GB"/>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7251290" y="5251924"/>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KS2 – Bites and stings</a:t>
            </a:r>
          </a:p>
        </p:txBody>
      </p:sp>
      <p:grpSp>
        <p:nvGrpSpPr>
          <p:cNvPr id="11" name="Group 10">
            <a:extLst>
              <a:ext uri="{FF2B5EF4-FFF2-40B4-BE49-F238E27FC236}">
                <a16:creationId xmlns:a16="http://schemas.microsoft.com/office/drawing/2014/main" id="{C78883C9-736E-4178-A40A-53DFC7A1317C}"/>
              </a:ext>
            </a:extLst>
          </p:cNvPr>
          <p:cNvGrpSpPr/>
          <p:nvPr userDrawn="1"/>
        </p:nvGrpSpPr>
        <p:grpSpPr>
          <a:xfrm>
            <a:off x="2438399" y="3747319"/>
            <a:ext cx="6705601" cy="1541044"/>
            <a:chOff x="1842654" y="-1271155"/>
            <a:chExt cx="6705601" cy="1541044"/>
          </a:xfrm>
          <a:noFill/>
        </p:grpSpPr>
        <p:sp>
          <p:nvSpPr>
            <p:cNvPr id="12" name="Right Triangle 11">
              <a:extLst>
                <a:ext uri="{FF2B5EF4-FFF2-40B4-BE49-F238E27FC236}">
                  <a16:creationId xmlns:a16="http://schemas.microsoft.com/office/drawing/2014/main" id="{92E65848-7A44-40E6-B4E0-1FEA493D3BC7}"/>
                </a:ext>
              </a:extLst>
            </p:cNvPr>
            <p:cNvSpPr/>
            <p:nvPr userDrawn="1"/>
          </p:nvSpPr>
          <p:spPr>
            <a:xfrm flipH="1">
              <a:off x="1842654" y="-1271155"/>
              <a:ext cx="6705601" cy="1541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13" name="Picture 12" descr="SJA logo on angled slice.psd">
              <a:extLst>
                <a:ext uri="{FF2B5EF4-FFF2-40B4-BE49-F238E27FC236}">
                  <a16:creationId xmlns:a16="http://schemas.microsoft.com/office/drawing/2014/main" id="{FEC7218D-6FE3-4890-BE9C-C90C43E478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grpFill/>
            <a:ln>
              <a:noFill/>
            </a:ln>
          </p:spPr>
        </p:pic>
      </p:grpSp>
    </p:spTree>
    <p:extLst>
      <p:ext uri="{BB962C8B-B14F-4D97-AF65-F5344CB8AC3E}">
        <p14:creationId xmlns:p14="http://schemas.microsoft.com/office/powerpoint/2010/main" val="313316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 page 1">
    <p:bg>
      <p:bgRef idx="1001">
        <a:schemeClr val="bg1"/>
      </p:bgRef>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1551709" y="1947377"/>
            <a:ext cx="6359236"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marR="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sz="1000" baseline="0">
                <a:solidFill>
                  <a:schemeClr val="bg1">
                    <a:lumMod val="50000"/>
                  </a:schemeClr>
                </a:solidFill>
                <a:latin typeface="+mj-lt"/>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GB"/>
              <a:t>KS2 – Bites and stings</a:t>
            </a:r>
          </a:p>
        </p:txBody>
      </p:sp>
    </p:spTree>
    <p:extLst>
      <p:ext uri="{BB962C8B-B14F-4D97-AF65-F5344CB8AC3E}">
        <p14:creationId xmlns:p14="http://schemas.microsoft.com/office/powerpoint/2010/main" val="2299276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age 2">
    <p:bg>
      <p:bgRef idx="1001">
        <a:schemeClr val="bg1"/>
      </p:bgRef>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KS2 – Bites and stings</a:t>
            </a:r>
          </a:p>
        </p:txBody>
      </p:sp>
      <p:sp>
        <p:nvSpPr>
          <p:cNvPr id="6" name="Content Placeholder 2">
            <a:extLst>
              <a:ext uri="{FF2B5EF4-FFF2-40B4-BE49-F238E27FC236}">
                <a16:creationId xmlns:a16="http://schemas.microsoft.com/office/drawing/2014/main" id="{72648BE5-7FB0-43C3-9796-11EDEC3B12D4}"/>
              </a:ext>
            </a:extLst>
          </p:cNvPr>
          <p:cNvSpPr>
            <a:spLocks noGrp="1" noChangeAspect="1"/>
          </p:cNvSpPr>
          <p:nvPr>
            <p:ph idx="16" hasCustomPrompt="1"/>
          </p:nvPr>
        </p:nvSpPr>
        <p:spPr>
          <a:xfrm>
            <a:off x="2542100" y="2498523"/>
            <a:ext cx="4246627"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Content Placeholder 2">
            <a:extLst>
              <a:ext uri="{FF2B5EF4-FFF2-40B4-BE49-F238E27FC236}">
                <a16:creationId xmlns:a16="http://schemas.microsoft.com/office/drawing/2014/main" id="{6F71EAB9-84D2-4471-97AE-F407342A10D6}"/>
              </a:ext>
            </a:extLst>
          </p:cNvPr>
          <p:cNvSpPr>
            <a:spLocks noGrp="1" noChangeAspect="1"/>
          </p:cNvSpPr>
          <p:nvPr>
            <p:ph idx="15" hasCustomPrompt="1"/>
          </p:nvPr>
        </p:nvSpPr>
        <p:spPr>
          <a:xfrm>
            <a:off x="1551709" y="1947377"/>
            <a:ext cx="6359236" cy="551146"/>
          </a:xfrm>
          <a:prstGeom prst="rect">
            <a:avLst/>
          </a:prstGeom>
          <a:solidFill>
            <a:srgbClr val="8D8E8D"/>
          </a:solidFill>
        </p:spPr>
        <p:txBody>
          <a:bodyPr lIns="74441" tIns="37221" rIns="74441" bIns="37221"/>
          <a:lstStyle>
            <a:lvl1pPr marL="0" marR="0" indent="0" algn="ctr"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Tree>
    <p:extLst>
      <p:ext uri="{BB962C8B-B14F-4D97-AF65-F5344CB8AC3E}">
        <p14:creationId xmlns:p14="http://schemas.microsoft.com/office/powerpoint/2010/main" val="3931734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2"/>
          <p:cNvSpPr>
            <a:spLocks noGrp="1" noChangeAspect="1"/>
          </p:cNvSpPr>
          <p:nvPr>
            <p:ph idx="1" hasCustomPrompt="1"/>
          </p:nvPr>
        </p:nvSpPr>
        <p:spPr>
          <a:xfrm>
            <a:off x="662749" y="1365174"/>
            <a:ext cx="7575409"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14" name="Content Placeholder 4"/>
          <p:cNvSpPr>
            <a:spLocks noGrp="1" noChangeAspect="1"/>
          </p:cNvSpPr>
          <p:nvPr>
            <p:ph idx="11" hasCustomPrompt="1"/>
          </p:nvPr>
        </p:nvSpPr>
        <p:spPr>
          <a:xfrm>
            <a:off x="662749" y="1927327"/>
            <a:ext cx="7575409" cy="919678"/>
          </a:xfrm>
          <a:prstGeom prst="rect">
            <a:avLst/>
          </a:prstGeom>
        </p:spPr>
        <p:txBody>
          <a:bodyPr lIns="74441" tIns="37221" rIns="74441" bIns="37221"/>
          <a:lstStyle>
            <a:lvl1pPr marL="0" indent="0">
              <a:buNone/>
              <a:defRPr sz="1800"/>
            </a:lvl1pPr>
          </a:lstStyle>
          <a:p>
            <a:pPr lvl="0"/>
            <a:r>
              <a:rPr lang="en-US"/>
              <a:t>Type to add body text</a:t>
            </a:r>
          </a:p>
        </p:txBody>
      </p:sp>
      <p:sp>
        <p:nvSpPr>
          <p:cNvPr id="16" name="Content Placeholder 4"/>
          <p:cNvSpPr>
            <a:spLocks noGrp="1" noChangeAspect="1"/>
          </p:cNvSpPr>
          <p:nvPr>
            <p:ph idx="12" hasCustomPrompt="1"/>
          </p:nvPr>
        </p:nvSpPr>
        <p:spPr>
          <a:xfrm>
            <a:off x="662749" y="2966329"/>
            <a:ext cx="7575409" cy="1813489"/>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p:txBody>
      </p:sp>
      <p:sp>
        <p:nvSpPr>
          <p:cNvPr id="8" name="Content Placeholder 2">
            <a:extLst>
              <a:ext uri="{FF2B5EF4-FFF2-40B4-BE49-F238E27FC236}">
                <a16:creationId xmlns:a16="http://schemas.microsoft.com/office/drawing/2014/main" id="{B2C77F52-EA64-4F9F-A703-22B619BAB782}"/>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7"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KS2 – Bites and stings</a:t>
            </a:r>
          </a:p>
        </p:txBody>
      </p:sp>
    </p:spTree>
    <p:extLst>
      <p:ext uri="{BB962C8B-B14F-4D97-AF65-F5344CB8AC3E}">
        <p14:creationId xmlns:p14="http://schemas.microsoft.com/office/powerpoint/2010/main" val="402665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bullet point ">
    <p:spTree>
      <p:nvGrpSpPr>
        <p:cNvPr id="1" name=""/>
        <p:cNvGrpSpPr/>
        <p:nvPr/>
      </p:nvGrpSpPr>
      <p:grpSpPr>
        <a:xfrm>
          <a:off x="0" y="0"/>
          <a:ext cx="0" cy="0"/>
          <a:chOff x="0" y="0"/>
          <a:chExt cx="0" cy="0"/>
        </a:xfrm>
      </p:grpSpPr>
      <p:sp>
        <p:nvSpPr>
          <p:cNvPr id="8" name="Content Placeholder 4"/>
          <p:cNvSpPr>
            <a:spLocks noGrp="1" noChangeAspect="1"/>
          </p:cNvSpPr>
          <p:nvPr>
            <p:ph idx="14" hasCustomPrompt="1"/>
          </p:nvPr>
        </p:nvSpPr>
        <p:spPr>
          <a:xfrm>
            <a:off x="526120" y="1263234"/>
            <a:ext cx="7658273" cy="3474614"/>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a:p>
            <a:pPr lvl="0"/>
            <a:endParaRPr lang="en-US"/>
          </a:p>
          <a:p>
            <a:pPr lvl="0"/>
            <a:endParaRPr lang="en-US"/>
          </a:p>
        </p:txBody>
      </p:sp>
      <p:sp>
        <p:nvSpPr>
          <p:cNvPr id="10" name="Content Placeholder 2">
            <a:extLst>
              <a:ext uri="{FF2B5EF4-FFF2-40B4-BE49-F238E27FC236}">
                <a16:creationId xmlns:a16="http://schemas.microsoft.com/office/drawing/2014/main" id="{D972C41A-9216-4B40-861A-E5A06DD10D6E}"/>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r>
              <a:rPr lang="en-GB"/>
              <a:t>KS2 – Bites and stings</a:t>
            </a:r>
          </a:p>
        </p:txBody>
      </p:sp>
    </p:spTree>
    <p:extLst>
      <p:ext uri="{BB962C8B-B14F-4D97-AF65-F5344CB8AC3E}">
        <p14:creationId xmlns:p14="http://schemas.microsoft.com/office/powerpoint/2010/main" val="20953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1" y="1359524"/>
            <a:ext cx="3528105" cy="3262858"/>
          </a:xfrm>
          <a:prstGeom prst="rect">
            <a:avLst/>
          </a:prstGeom>
          <a:ln w="38100" cmpd="sng">
            <a:solidFill>
              <a:srgbClr val="007A53"/>
            </a:solidFill>
          </a:ln>
        </p:spPr>
        <p:txBody>
          <a:bodyPr lIns="74441" tIns="37221" rIns="74441" bIns="37221"/>
          <a:lstStyle>
            <a:lvl1pPr marL="0" indent="0">
              <a:buNone/>
              <a:defRPr sz="2600"/>
            </a:lvl1pPr>
            <a:lvl2pPr marL="372207" indent="0">
              <a:buNone/>
              <a:defRPr sz="2300"/>
            </a:lvl2pPr>
            <a:lvl3pPr marL="744413" indent="0">
              <a:buNone/>
              <a:defRPr sz="2000"/>
            </a:lvl3pPr>
            <a:lvl4pPr marL="1116620" indent="0">
              <a:buNone/>
              <a:defRPr sz="1600"/>
            </a:lvl4pPr>
            <a:lvl5pPr marL="1488826" indent="0">
              <a:buNone/>
              <a:defRPr sz="1600"/>
            </a:lvl5pPr>
            <a:lvl6pPr marL="1861033" indent="0">
              <a:buNone/>
              <a:defRPr sz="1600"/>
            </a:lvl6pPr>
            <a:lvl7pPr marL="2233239" indent="0">
              <a:buNone/>
              <a:defRPr sz="1600"/>
            </a:lvl7pPr>
            <a:lvl8pPr marL="2605446" indent="0">
              <a:buNone/>
              <a:defRPr sz="1600"/>
            </a:lvl8pPr>
            <a:lvl9pPr marL="2977652" indent="0">
              <a:buNone/>
              <a:defRPr sz="1600"/>
            </a:lvl9pPr>
          </a:lstStyle>
          <a:p>
            <a:r>
              <a:rPr lang="en-US"/>
              <a:t>Click icon to add picture</a:t>
            </a:r>
            <a:endParaRPr lang="en-GB"/>
          </a:p>
        </p:txBody>
      </p:sp>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662749" y="1927327"/>
            <a:ext cx="4072215" cy="919678"/>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8" name="Content Placeholder 4"/>
          <p:cNvSpPr>
            <a:spLocks noGrp="1" noChangeAspect="1"/>
          </p:cNvSpPr>
          <p:nvPr>
            <p:ph idx="14" hasCustomPrompt="1"/>
          </p:nvPr>
        </p:nvSpPr>
        <p:spPr>
          <a:xfrm>
            <a:off x="662749" y="2966329"/>
            <a:ext cx="4072215" cy="1656054"/>
          </a:xfrm>
          <a:prstGeom prst="rect">
            <a:avLst/>
          </a:prstGeom>
        </p:spPr>
        <p:txBody>
          <a:bodyPr lIns="74441" tIns="37221" rIns="74441" bIns="37221"/>
          <a:lstStyle>
            <a:lvl1pPr marL="361867" indent="-361867">
              <a:buClr>
                <a:srgbClr val="007A53"/>
              </a:buClr>
              <a:buFont typeface="Lucida Grande"/>
              <a:buChar char="➤"/>
              <a:defRPr sz="1800"/>
            </a:lvl1pPr>
          </a:lstStyle>
          <a:p>
            <a:pPr lvl="0"/>
            <a:r>
              <a:rPr lang="en-US"/>
              <a:t>Type to add bullet points</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236142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atment (1 illustration, bitesize text, no bullet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DB9D070-92E3-4330-A7F1-F9F680CEADDD}"/>
              </a:ext>
            </a:extLst>
          </p:cNvPr>
          <p:cNvSpPr>
            <a:spLocks noGrp="1" noChangeAspect="1"/>
          </p:cNvSpPr>
          <p:nvPr>
            <p:ph type="pic" idx="1"/>
          </p:nvPr>
        </p:nvSpPr>
        <p:spPr>
          <a:xfrm>
            <a:off x="4988461" y="1359524"/>
            <a:ext cx="3528105" cy="3262858"/>
          </a:xfrm>
          <a:prstGeom prst="rect">
            <a:avLst/>
          </a:prstGeom>
          <a:ln w="38100" cmpd="sng">
            <a:solidFill>
              <a:srgbClr val="007A53"/>
            </a:solidFill>
          </a:ln>
        </p:spPr>
        <p:txBody>
          <a:bodyPr lIns="74441" tIns="37221" rIns="74441" bIns="37221"/>
          <a:lstStyle>
            <a:lvl1pPr marL="0" indent="0">
              <a:buNone/>
              <a:defRPr sz="2600"/>
            </a:lvl1pPr>
            <a:lvl2pPr marL="372207" indent="0">
              <a:buNone/>
              <a:defRPr sz="2300"/>
            </a:lvl2pPr>
            <a:lvl3pPr marL="744413" indent="0">
              <a:buNone/>
              <a:defRPr sz="2000"/>
            </a:lvl3pPr>
            <a:lvl4pPr marL="1116620" indent="0">
              <a:buNone/>
              <a:defRPr sz="1600"/>
            </a:lvl4pPr>
            <a:lvl5pPr marL="1488826" indent="0">
              <a:buNone/>
              <a:defRPr sz="1600"/>
            </a:lvl5pPr>
            <a:lvl6pPr marL="1861033" indent="0">
              <a:buNone/>
              <a:defRPr sz="1600"/>
            </a:lvl6pPr>
            <a:lvl7pPr marL="2233239" indent="0">
              <a:buNone/>
              <a:defRPr sz="1600"/>
            </a:lvl7pPr>
            <a:lvl8pPr marL="2605446" indent="0">
              <a:buNone/>
              <a:defRPr sz="1600"/>
            </a:lvl8pPr>
            <a:lvl9pPr marL="2977652" indent="0">
              <a:buNone/>
              <a:defRPr sz="1600"/>
            </a:lvl9pPr>
          </a:lstStyle>
          <a:p>
            <a:r>
              <a:rPr lang="en-US"/>
              <a:t>Click icon to add picture</a:t>
            </a:r>
            <a:endParaRPr lang="en-GB"/>
          </a:p>
        </p:txBody>
      </p:sp>
      <p:sp>
        <p:nvSpPr>
          <p:cNvPr id="6" name="Content Placeholder 2"/>
          <p:cNvSpPr>
            <a:spLocks noGrp="1" noChangeAspect="1"/>
          </p:cNvSpPr>
          <p:nvPr>
            <p:ph idx="12" hasCustomPrompt="1"/>
          </p:nvPr>
        </p:nvSpPr>
        <p:spPr>
          <a:xfrm>
            <a:off x="662749" y="1365174"/>
            <a:ext cx="4072215" cy="482248"/>
          </a:xfrm>
          <a:prstGeom prst="rect">
            <a:avLst/>
          </a:prstGeom>
        </p:spPr>
        <p:txBody>
          <a:bodyPr lIns="74441" tIns="37221" rIns="74441" bIns="37221"/>
          <a:lstStyle>
            <a:lvl1pPr marL="0" indent="0">
              <a:buNone/>
              <a:defRPr sz="2000" b="1">
                <a:solidFill>
                  <a:srgbClr val="009F4D"/>
                </a:solidFill>
                <a:latin typeface="Arial (heading)"/>
                <a:cs typeface="Arial (heading)"/>
              </a:defRPr>
            </a:lvl1pPr>
          </a:lstStyle>
          <a:p>
            <a:r>
              <a:rPr lang="en-US"/>
              <a:t>Type to add heading</a:t>
            </a:r>
          </a:p>
        </p:txBody>
      </p:sp>
      <p:sp>
        <p:nvSpPr>
          <p:cNvPr id="7" name="Content Placeholder 4"/>
          <p:cNvSpPr>
            <a:spLocks noGrp="1" noChangeAspect="1"/>
          </p:cNvSpPr>
          <p:nvPr>
            <p:ph idx="13" hasCustomPrompt="1"/>
          </p:nvPr>
        </p:nvSpPr>
        <p:spPr>
          <a:xfrm>
            <a:off x="662749" y="1927326"/>
            <a:ext cx="4072215" cy="2695055"/>
          </a:xfrm>
          <a:prstGeom prst="rect">
            <a:avLst/>
          </a:prstGeom>
        </p:spPr>
        <p:txBody>
          <a:bodyPr lIns="74441" tIns="37221" rIns="74441" bIns="37221"/>
          <a:lstStyle>
            <a:lvl1pPr marL="0" indent="0">
              <a:buNone/>
              <a:defRPr sz="1800" baseline="0"/>
            </a:lvl1pPr>
          </a:lstStyle>
          <a:p>
            <a:pPr lvl="0"/>
            <a:r>
              <a:rPr lang="en-US"/>
              <a:t>Type to add body text</a:t>
            </a:r>
          </a:p>
        </p:txBody>
      </p:sp>
      <p:sp>
        <p:nvSpPr>
          <p:cNvPr id="13" name="Content Placeholder 2">
            <a:extLst>
              <a:ext uri="{FF2B5EF4-FFF2-40B4-BE49-F238E27FC236}">
                <a16:creationId xmlns:a16="http://schemas.microsoft.com/office/drawing/2014/main" id="{0475017F-F7B9-413F-AB73-69D739DB635C}"/>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a:t>
            </a:r>
          </a:p>
        </p:txBody>
      </p:sp>
      <p:sp>
        <p:nvSpPr>
          <p:cNvPr id="10"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76081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atment (video)">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AB529AEC-B140-41B5-99C9-C20BB38DFB18}"/>
              </a:ext>
            </a:extLst>
          </p:cNvPr>
          <p:cNvSpPr>
            <a:spLocks noGrp="1" noChangeAspect="1"/>
          </p:cNvSpPr>
          <p:nvPr>
            <p:ph type="media" sz="quarter" idx="11"/>
          </p:nvPr>
        </p:nvSpPr>
        <p:spPr>
          <a:xfrm>
            <a:off x="1192744" y="1604946"/>
            <a:ext cx="7059629" cy="2714230"/>
          </a:xfrm>
          <a:prstGeom prst="rect">
            <a:avLst/>
          </a:prstGeom>
          <a:ln w="38100">
            <a:solidFill>
              <a:srgbClr val="007A53"/>
            </a:solidFill>
          </a:ln>
        </p:spPr>
        <p:txBody>
          <a:bodyPr lIns="74441" tIns="37221" rIns="74441" bIns="37221"/>
          <a:lstStyle/>
          <a:p>
            <a:endParaRPr lang="en-GB"/>
          </a:p>
        </p:txBody>
      </p:sp>
      <p:sp>
        <p:nvSpPr>
          <p:cNvPr id="12" name="Content Placeholder 2">
            <a:extLst>
              <a:ext uri="{FF2B5EF4-FFF2-40B4-BE49-F238E27FC236}">
                <a16:creationId xmlns:a16="http://schemas.microsoft.com/office/drawing/2014/main" id="{9866E2EB-9E5A-48A6-8A93-3E0F209F4C0E}"/>
              </a:ext>
            </a:extLst>
          </p:cNvPr>
          <p:cNvSpPr>
            <a:spLocks noGrp="1" noChangeAspect="1"/>
          </p:cNvSpPr>
          <p:nvPr>
            <p:ph idx="15" hasCustomPrompt="1"/>
          </p:nvPr>
        </p:nvSpPr>
        <p:spPr>
          <a:xfrm>
            <a:off x="491629" y="478795"/>
            <a:ext cx="4072215" cy="551146"/>
          </a:xfrm>
          <a:prstGeom prst="rect">
            <a:avLst/>
          </a:prstGeom>
          <a:solidFill>
            <a:srgbClr val="009F4D"/>
          </a:solidFill>
        </p:spPr>
        <p:txBody>
          <a:bodyPr lIns="74441" tIns="37221" rIns="74441" bIns="37221"/>
          <a:lstStyle>
            <a:lvl1pPr marL="0" marR="0" indent="0" algn="l" defTabSz="744413" rtl="0" eaLnBrk="1" fontAlgn="auto" latinLnBrk="0" hangingPunct="1">
              <a:lnSpc>
                <a:spcPct val="90000"/>
              </a:lnSpc>
              <a:spcBef>
                <a:spcPct val="0"/>
              </a:spcBef>
              <a:spcAft>
                <a:spcPts val="407"/>
              </a:spcAft>
              <a:buClrTx/>
              <a:buSzTx/>
              <a:buFont typeface="Arial" panose="020B0604020202020204" pitchFamily="34" charset="0"/>
              <a:buNone/>
              <a:tabLst/>
              <a:defRPr lang="en-US" sz="3700" b="1" kern="1200" dirty="0" smtClean="0">
                <a:solidFill>
                  <a:srgbClr val="FFFFFF"/>
                </a:solidFill>
                <a:latin typeface="+mj-lt"/>
                <a:ea typeface="+mj-ea"/>
                <a:cs typeface="+mj-cs"/>
              </a:defRPr>
            </a:lvl1pPr>
          </a:lstStyle>
          <a:p>
            <a:pPr marL="0" marR="0" lvl="0" indent="0" algn="l" defTabSz="744413" rtl="0" eaLnBrk="1" fontAlgn="auto" latinLnBrk="0" hangingPunct="1">
              <a:lnSpc>
                <a:spcPct val="100000"/>
              </a:lnSpc>
              <a:spcBef>
                <a:spcPts val="407"/>
              </a:spcBef>
              <a:spcAft>
                <a:spcPts val="407"/>
              </a:spcAft>
              <a:buClrTx/>
              <a:buSzTx/>
              <a:buFont typeface="Arial" panose="020B0604020202020204" pitchFamily="34" charset="0"/>
              <a:buNone/>
              <a:tabLst/>
              <a:defRPr/>
            </a:pPr>
            <a:r>
              <a:rPr lang="en-US"/>
              <a:t>Title </a:t>
            </a:r>
            <a:endParaRPr lang="en-US" sz="2900">
              <a:solidFill>
                <a:srgbClr val="FFFFFF"/>
              </a:solidFill>
            </a:endParaRPr>
          </a:p>
        </p:txBody>
      </p:sp>
      <p:sp>
        <p:nvSpPr>
          <p:cNvPr id="5" name="Text Placeholder 5">
            <a:extLst>
              <a:ext uri="{FF2B5EF4-FFF2-40B4-BE49-F238E27FC236}">
                <a16:creationId xmlns:a16="http://schemas.microsoft.com/office/drawing/2014/main" id="{EDF9E748-348C-4856-977E-690C332EE0C6}"/>
              </a:ext>
            </a:extLst>
          </p:cNvPr>
          <p:cNvSpPr>
            <a:spLocks noGrp="1"/>
          </p:cNvSpPr>
          <p:nvPr>
            <p:ph type="body" sz="quarter" idx="10" hasCustomPrompt="1"/>
          </p:nvPr>
        </p:nvSpPr>
        <p:spPr>
          <a:xfrm>
            <a:off x="7226702" y="5232305"/>
            <a:ext cx="1575776" cy="309179"/>
          </a:xfrm>
          <a:prstGeom prst="rect">
            <a:avLst/>
          </a:prstGeom>
        </p:spPr>
        <p:txBody>
          <a:bodyPr/>
          <a:lstStyle>
            <a:lvl1pPr marL="0" indent="0">
              <a:buNone/>
              <a:defRPr sz="1000" baseline="0">
                <a:solidFill>
                  <a:schemeClr val="bg1">
                    <a:lumMod val="50000"/>
                  </a:schemeClr>
                </a:solidFill>
                <a:latin typeface="+mj-lt"/>
              </a:defRPr>
            </a:lvl1pPr>
          </a:lstStyle>
          <a:p>
            <a:pPr lvl="0"/>
            <a:r>
              <a:rPr lang="en-GB"/>
              <a:t>Insert subject here </a:t>
            </a:r>
          </a:p>
        </p:txBody>
      </p:sp>
    </p:spTree>
    <p:extLst>
      <p:ext uri="{BB962C8B-B14F-4D97-AF65-F5344CB8AC3E}">
        <p14:creationId xmlns:p14="http://schemas.microsoft.com/office/powerpoint/2010/main" val="343394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JA WPT Training PPT background.jpg"/>
          <p:cNvPicPr>
            <a:picLocks noChangeAspect="1"/>
          </p:cNvPicPr>
          <p:nvPr userDrawn="1"/>
        </p:nvPicPr>
        <p:blipFill rotWithShape="1">
          <a:blip r:embed="rId15">
            <a:extLst>
              <a:ext uri="{28A0092B-C50C-407E-A947-70E740481C1C}">
                <a14:useLocalDpi xmlns:a14="http://schemas.microsoft.com/office/drawing/2010/main" val="0"/>
              </a:ext>
            </a:extLst>
          </a:blip>
          <a:srcRect t="95736"/>
          <a:stretch/>
        </p:blipFill>
        <p:spPr>
          <a:xfrm>
            <a:off x="0" y="5471326"/>
            <a:ext cx="9144000" cy="243674"/>
          </a:xfrm>
          <a:prstGeom prst="rect">
            <a:avLst/>
          </a:prstGeom>
        </p:spPr>
      </p:pic>
      <p:grpSp>
        <p:nvGrpSpPr>
          <p:cNvPr id="2" name="Group 1">
            <a:extLst>
              <a:ext uri="{FF2B5EF4-FFF2-40B4-BE49-F238E27FC236}">
                <a16:creationId xmlns:a16="http://schemas.microsoft.com/office/drawing/2014/main" id="{7A0DC2E5-E07A-4039-BD24-0A8EFE96CA72}"/>
              </a:ext>
            </a:extLst>
          </p:cNvPr>
          <p:cNvGrpSpPr/>
          <p:nvPr userDrawn="1"/>
        </p:nvGrpSpPr>
        <p:grpSpPr>
          <a:xfrm>
            <a:off x="2438399" y="3747319"/>
            <a:ext cx="6705601" cy="1541044"/>
            <a:chOff x="1842654" y="-1271155"/>
            <a:chExt cx="6705601" cy="1541044"/>
          </a:xfrm>
        </p:grpSpPr>
        <p:sp>
          <p:nvSpPr>
            <p:cNvPr id="4" name="Right Triangle 3">
              <a:extLst>
                <a:ext uri="{FF2B5EF4-FFF2-40B4-BE49-F238E27FC236}">
                  <a16:creationId xmlns:a16="http://schemas.microsoft.com/office/drawing/2014/main" id="{9CD9A38E-3BE2-45AF-8089-DF43E9D5FCD4}"/>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6" name="Picture 5" descr="SJA logo on angled slice.psd">
              <a:extLst>
                <a:ext uri="{FF2B5EF4-FFF2-40B4-BE49-F238E27FC236}">
                  <a16:creationId xmlns:a16="http://schemas.microsoft.com/office/drawing/2014/main" id="{2A81C694-6073-4BCA-A9CA-E06023B01E34}"/>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342227967"/>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63" r:id="rId3"/>
    <p:sldLayoutId id="2147483662" r:id="rId4"/>
    <p:sldLayoutId id="2147483661" r:id="rId5"/>
    <p:sldLayoutId id="2147483657" r:id="rId6"/>
    <p:sldLayoutId id="2147483655" r:id="rId7"/>
    <p:sldLayoutId id="2147483664" r:id="rId8"/>
    <p:sldLayoutId id="2147483658" r:id="rId9"/>
    <p:sldLayoutId id="2147483659" r:id="rId10"/>
    <p:sldLayoutId id="2147483660" r:id="rId11"/>
    <p:sldLayoutId id="2147483665" r:id="rId12"/>
    <p:sldLayoutId id="214748368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744413" rtl="0" eaLnBrk="1" latinLnBrk="0" hangingPunct="1">
        <a:lnSpc>
          <a:spcPct val="90000"/>
        </a:lnSpc>
        <a:spcBef>
          <a:spcPct val="0"/>
        </a:spcBef>
        <a:buNone/>
        <a:defRPr sz="2900" b="1" kern="1200">
          <a:solidFill>
            <a:schemeClr val="accent3"/>
          </a:solidFill>
          <a:latin typeface="+mj-lt"/>
          <a:ea typeface="+mj-ea"/>
          <a:cs typeface="+mj-cs"/>
        </a:defRPr>
      </a:lvl1pPr>
    </p:titleStyle>
    <p:bodyStyle>
      <a:lvl1pPr marL="146538" indent="-146538" algn="l" defTabSz="744413" rtl="0" eaLnBrk="1" latinLnBrk="0" hangingPunct="1">
        <a:lnSpc>
          <a:spcPct val="100000"/>
        </a:lnSpc>
        <a:spcBef>
          <a:spcPts val="407"/>
        </a:spcBef>
        <a:spcAft>
          <a:spcPts val="407"/>
        </a:spcAft>
        <a:buFont typeface="Arial" panose="020B0604020202020204" pitchFamily="34" charset="0"/>
        <a:buChar char="•"/>
        <a:defRPr sz="2000" b="0" kern="1200">
          <a:solidFill>
            <a:schemeClr val="tx1"/>
          </a:solidFill>
          <a:latin typeface="+mn-lt"/>
          <a:ea typeface="+mn-ea"/>
          <a:cs typeface="+mn-cs"/>
        </a:defRPr>
      </a:lvl1pPr>
      <a:lvl2pPr marL="438118" indent="-146040" algn="l" defTabSz="744413" rtl="0" eaLnBrk="1" latinLnBrk="0" hangingPunct="1">
        <a:lnSpc>
          <a:spcPct val="100000"/>
        </a:lnSpc>
        <a:spcBef>
          <a:spcPts val="407"/>
        </a:spcBef>
        <a:spcAft>
          <a:spcPts val="407"/>
        </a:spcAft>
        <a:buFont typeface="Arial" panose="020B0604020202020204" pitchFamily="34" charset="0"/>
        <a:buChar char="•"/>
        <a:defRPr sz="1900" kern="1200">
          <a:solidFill>
            <a:schemeClr val="tx1"/>
          </a:solidFill>
          <a:latin typeface="+mn-lt"/>
          <a:ea typeface="+mn-ea"/>
          <a:cs typeface="+mn-cs"/>
        </a:defRPr>
      </a:lvl2pPr>
      <a:lvl3pPr marL="877529" indent="-146040" algn="l" defTabSz="744413" rtl="0" eaLnBrk="1" latinLnBrk="0" hangingPunct="1">
        <a:lnSpc>
          <a:spcPct val="100000"/>
        </a:lnSpc>
        <a:spcBef>
          <a:spcPts val="407"/>
        </a:spcBef>
        <a:spcAft>
          <a:spcPts val="407"/>
        </a:spcAft>
        <a:buFont typeface="Arial" panose="020B0604020202020204" pitchFamily="34" charset="0"/>
        <a:buChar char="•"/>
        <a:defRPr sz="1600" kern="1200">
          <a:solidFill>
            <a:schemeClr val="tx1"/>
          </a:solidFill>
          <a:latin typeface="+mn-lt"/>
          <a:ea typeface="+mn-ea"/>
          <a:cs typeface="+mn-cs"/>
        </a:defRPr>
      </a:lvl3pPr>
      <a:lvl4pPr marL="1315647"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4pPr>
      <a:lvl5pPr marL="1609018" indent="-146040" algn="l" defTabSz="744413" rtl="0" eaLnBrk="1" latinLnBrk="0" hangingPunct="1">
        <a:lnSpc>
          <a:spcPct val="100000"/>
        </a:lnSpc>
        <a:spcBef>
          <a:spcPts val="407"/>
        </a:spcBef>
        <a:spcAft>
          <a:spcPts val="407"/>
        </a:spcAft>
        <a:buFont typeface="Arial" panose="020B0604020202020204" pitchFamily="34" charset="0"/>
        <a:buChar char="•"/>
        <a:defRPr sz="1500" kern="1200">
          <a:solidFill>
            <a:schemeClr val="tx1"/>
          </a:solidFill>
          <a:latin typeface="+mn-lt"/>
          <a:ea typeface="+mn-ea"/>
          <a:cs typeface="+mn-cs"/>
        </a:defRPr>
      </a:lvl5pPr>
      <a:lvl6pPr marL="2047136"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6pPr>
      <a:lvl7pPr marL="2419342"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7pPr>
      <a:lvl8pPr marL="2791549"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8pPr>
      <a:lvl9pPr marL="3163755" indent="-186103" algn="l" defTabSz="744413" rtl="0" eaLnBrk="1" latinLnBrk="0" hangingPunct="1">
        <a:lnSpc>
          <a:spcPct val="90000"/>
        </a:lnSpc>
        <a:spcBef>
          <a:spcPts val="40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4.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hyperlink" Target="http://www.sja.org.uk/" TargetMode="External"/><Relationship Id="rId7" Type="http://schemas.openxmlformats.org/officeDocument/2006/relationships/hyperlink" Target="http://www.samaritans.org/" TargetMode="Externa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hyperlink" Target="http://www.youngminds.org.uk/" TargetMode="External"/><Relationship Id="rId5" Type="http://schemas.openxmlformats.org/officeDocument/2006/relationships/hyperlink" Target="http://www.childline.org.uk/" TargetMode="External"/><Relationship Id="rId4" Type="http://schemas.openxmlformats.org/officeDocument/2006/relationships/hyperlink" Target="http://www.asthma.org.uk/"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341A80F-A17F-43B9-932A-951EF7536020}"/>
              </a:ext>
            </a:extLst>
          </p:cNvPr>
          <p:cNvSpPr txBox="1"/>
          <p:nvPr/>
        </p:nvSpPr>
        <p:spPr>
          <a:xfrm>
            <a:off x="4224825" y="1542078"/>
            <a:ext cx="1914594" cy="1754326"/>
          </a:xfrm>
          <a:prstGeom prst="rect">
            <a:avLst/>
          </a:prstGeom>
          <a:noFill/>
          <a:ln>
            <a:solidFill>
              <a:schemeClr val="tx1"/>
            </a:solidFill>
          </a:ln>
        </p:spPr>
        <p:txBody>
          <a:bodyPr wrap="square" rtlCol="0">
            <a:spAutoFit/>
          </a:bodyPr>
          <a:lstStyle/>
          <a:p>
            <a:r>
              <a:rPr lang="en-GB" sz="1350" b="1" dirty="0">
                <a:latin typeface="Arial" panose="020B0604020202020204" pitchFamily="34" charset="0"/>
                <a:cs typeface="Arial" panose="020B0604020202020204" pitchFamily="34" charset="0"/>
              </a:rPr>
              <a:t>Step 3.</a:t>
            </a: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6F426EE-AD4D-45A6-9E8E-6080A5975A6D}"/>
              </a:ext>
            </a:extLst>
          </p:cNvPr>
          <p:cNvSpPr>
            <a:spLocks noGrp="1"/>
          </p:cNvSpPr>
          <p:nvPr>
            <p:ph idx="16"/>
          </p:nvPr>
        </p:nvSpPr>
        <p:spPr>
          <a:xfrm>
            <a:off x="453028" y="605259"/>
            <a:ext cx="1806152" cy="474466"/>
          </a:xfrm>
        </p:spPr>
        <p:txBody>
          <a:bodyPr vert="horz" lIns="55831" tIns="27916" rIns="55831" bIns="27916" rtlCol="0" anchor="t">
            <a:normAutofit fontScale="70000" lnSpcReduction="20000"/>
          </a:bodyPr>
          <a:lstStyle/>
          <a:p>
            <a:r>
              <a:rPr lang="en-GB" dirty="0">
                <a:latin typeface="Arial"/>
                <a:cs typeface="Arial"/>
              </a:rPr>
              <a:t>Your turn</a:t>
            </a:r>
            <a:r>
              <a:rPr lang="en-GB">
                <a:latin typeface="Arial"/>
                <a:cs typeface="Arial"/>
              </a:rPr>
              <a:t>:</a:t>
            </a:r>
            <a:endParaRPr lang="en-GB"/>
          </a:p>
        </p:txBody>
      </p:sp>
      <p:pic>
        <p:nvPicPr>
          <p:cNvPr id="8" name="Picture 7">
            <a:extLst>
              <a:ext uri="{FF2B5EF4-FFF2-40B4-BE49-F238E27FC236}">
                <a16:creationId xmlns:a16="http://schemas.microsoft.com/office/drawing/2014/main" id="{EC5140D4-DE9B-4E27-995D-DAD8727327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95036" y="3659992"/>
            <a:ext cx="1190921" cy="1130207"/>
          </a:xfrm>
          <a:prstGeom prst="rect">
            <a:avLst/>
          </a:prstGeom>
        </p:spPr>
      </p:pic>
      <p:pic>
        <p:nvPicPr>
          <p:cNvPr id="12" name="Picture 11">
            <a:extLst>
              <a:ext uri="{FF2B5EF4-FFF2-40B4-BE49-F238E27FC236}">
                <a16:creationId xmlns:a16="http://schemas.microsoft.com/office/drawing/2014/main" id="{EAF441D9-5CC7-432C-B346-521EEA0F6551}"/>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12093" b="3406"/>
          <a:stretch/>
        </p:blipFill>
        <p:spPr>
          <a:xfrm>
            <a:off x="7258743" y="1603564"/>
            <a:ext cx="863507" cy="920156"/>
          </a:xfrm>
          <a:prstGeom prst="rect">
            <a:avLst/>
          </a:prstGeom>
        </p:spPr>
      </p:pic>
      <p:pic>
        <p:nvPicPr>
          <p:cNvPr id="10" name="Picture 9">
            <a:extLst>
              <a:ext uri="{FF2B5EF4-FFF2-40B4-BE49-F238E27FC236}">
                <a16:creationId xmlns:a16="http://schemas.microsoft.com/office/drawing/2014/main" id="{CC58172C-18D2-4C7D-A464-302EECA77065}"/>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t="14876"/>
          <a:stretch/>
        </p:blipFill>
        <p:spPr>
          <a:xfrm>
            <a:off x="7030585" y="2530433"/>
            <a:ext cx="1319822" cy="1122845"/>
          </a:xfrm>
          <a:prstGeom prst="rect">
            <a:avLst/>
          </a:prstGeom>
        </p:spPr>
      </p:pic>
      <p:sp>
        <p:nvSpPr>
          <p:cNvPr id="13" name="Content Placeholder 12">
            <a:extLst>
              <a:ext uri="{FF2B5EF4-FFF2-40B4-BE49-F238E27FC236}">
                <a16:creationId xmlns:a16="http://schemas.microsoft.com/office/drawing/2014/main" id="{BE25C352-32D9-489D-837D-6022AECD33B9}"/>
              </a:ext>
            </a:extLst>
          </p:cNvPr>
          <p:cNvSpPr txBox="1">
            <a:spLocks/>
          </p:cNvSpPr>
          <p:nvPr/>
        </p:nvSpPr>
        <p:spPr>
          <a:xfrm>
            <a:off x="185273" y="432435"/>
            <a:ext cx="2357036" cy="391784"/>
          </a:xfrm>
          <a:prstGeom prst="rect">
            <a:avLst/>
          </a:prstGeom>
          <a:solidFill>
            <a:srgbClr val="009F4D"/>
          </a:solidFill>
        </p:spPr>
        <p:txBody>
          <a:bodyPr vert="horz" lIns="55831" tIns="27916" rIns="55831" bIns="27916" rtlCol="0">
            <a:noAutofit/>
          </a:bodyPr>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3700" b="1" kern="1200" dirty="0" smtClean="0">
                <a:solidFill>
                  <a:srgbClr val="FFFFFF"/>
                </a:solidFill>
                <a:latin typeface="Arial" panose="020B0604020202020204" pitchFamily="34" charset="0"/>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Starter Activity</a:t>
            </a:r>
          </a:p>
        </p:txBody>
      </p:sp>
      <p:sp>
        <p:nvSpPr>
          <p:cNvPr id="14" name="Content Placeholder 12">
            <a:extLst>
              <a:ext uri="{FF2B5EF4-FFF2-40B4-BE49-F238E27FC236}">
                <a16:creationId xmlns:a16="http://schemas.microsoft.com/office/drawing/2014/main" id="{D01C9E17-C8D5-44D0-A034-7383E98A82A6}"/>
              </a:ext>
            </a:extLst>
          </p:cNvPr>
          <p:cNvSpPr txBox="1">
            <a:spLocks/>
          </p:cNvSpPr>
          <p:nvPr/>
        </p:nvSpPr>
        <p:spPr>
          <a:xfrm>
            <a:off x="185273" y="795487"/>
            <a:ext cx="2201171" cy="391784"/>
          </a:xfrm>
          <a:prstGeom prst="rect">
            <a:avLst/>
          </a:prstGeom>
          <a:solidFill>
            <a:srgbClr val="009F4D"/>
          </a:solidFill>
        </p:spPr>
        <p:txBody>
          <a:bodyPr vert="horz" lIns="55831" tIns="27916" rIns="55831" bIns="27916" rtlCol="0">
            <a:noAutofit/>
          </a:bodyPr>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3700" b="1" kern="1200" dirty="0" smtClean="0">
                <a:solidFill>
                  <a:srgbClr val="FFFFFF"/>
                </a:solidFill>
                <a:latin typeface="Arial" panose="020B0604020202020204" pitchFamily="34" charset="0"/>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Treating bites</a:t>
            </a:r>
          </a:p>
        </p:txBody>
      </p:sp>
      <p:sp>
        <p:nvSpPr>
          <p:cNvPr id="17" name="TextBox 16">
            <a:extLst>
              <a:ext uri="{FF2B5EF4-FFF2-40B4-BE49-F238E27FC236}">
                <a16:creationId xmlns:a16="http://schemas.microsoft.com/office/drawing/2014/main" id="{C549CFB8-F7C0-4DD3-A93A-21C61555CD80}"/>
              </a:ext>
            </a:extLst>
          </p:cNvPr>
          <p:cNvSpPr txBox="1"/>
          <p:nvPr/>
        </p:nvSpPr>
        <p:spPr>
          <a:xfrm>
            <a:off x="196365" y="1542078"/>
            <a:ext cx="1914594" cy="1754326"/>
          </a:xfrm>
          <a:prstGeom prst="rect">
            <a:avLst/>
          </a:prstGeom>
          <a:noFill/>
          <a:ln>
            <a:solidFill>
              <a:schemeClr val="tx1"/>
            </a:solidFill>
          </a:ln>
        </p:spPr>
        <p:txBody>
          <a:bodyPr wrap="square" rtlCol="0">
            <a:spAutoFit/>
          </a:bodyPr>
          <a:lstStyle/>
          <a:p>
            <a:r>
              <a:rPr lang="en-GB" sz="1350" b="1" dirty="0">
                <a:latin typeface="Arial" panose="020B0604020202020204" pitchFamily="34" charset="0"/>
                <a:cs typeface="Arial" panose="020B0604020202020204" pitchFamily="34" charset="0"/>
              </a:rPr>
              <a:t>Step 1.</a:t>
            </a: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D9138B0-1DC8-4CA7-BBEE-F5F422F0F5A7}"/>
              </a:ext>
            </a:extLst>
          </p:cNvPr>
          <p:cNvSpPr txBox="1"/>
          <p:nvPr/>
        </p:nvSpPr>
        <p:spPr>
          <a:xfrm>
            <a:off x="2214059" y="1545797"/>
            <a:ext cx="1914594" cy="1754326"/>
          </a:xfrm>
          <a:prstGeom prst="rect">
            <a:avLst/>
          </a:prstGeom>
          <a:noFill/>
          <a:ln>
            <a:solidFill>
              <a:schemeClr val="tx1"/>
            </a:solidFill>
          </a:ln>
        </p:spPr>
        <p:txBody>
          <a:bodyPr wrap="square" rtlCol="0">
            <a:spAutoFit/>
          </a:bodyPr>
          <a:lstStyle/>
          <a:p>
            <a:r>
              <a:rPr lang="en-GB" sz="1350" b="1" dirty="0">
                <a:latin typeface="Arial" panose="020B0604020202020204" pitchFamily="34" charset="0"/>
                <a:cs typeface="Arial" panose="020B0604020202020204" pitchFamily="34" charset="0"/>
              </a:rPr>
              <a:t>Step 2.</a:t>
            </a: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D1939ED-5B29-41F5-909D-EA0711B6AF4C}"/>
              </a:ext>
            </a:extLst>
          </p:cNvPr>
          <p:cNvSpPr txBox="1"/>
          <p:nvPr/>
        </p:nvSpPr>
        <p:spPr>
          <a:xfrm>
            <a:off x="1256235" y="3382938"/>
            <a:ext cx="1914594" cy="1754326"/>
          </a:xfrm>
          <a:prstGeom prst="rect">
            <a:avLst/>
          </a:prstGeom>
          <a:noFill/>
          <a:ln>
            <a:solidFill>
              <a:schemeClr val="tx1"/>
            </a:solidFill>
          </a:ln>
        </p:spPr>
        <p:txBody>
          <a:bodyPr wrap="square" rtlCol="0">
            <a:spAutoFit/>
          </a:bodyPr>
          <a:lstStyle/>
          <a:p>
            <a:r>
              <a:rPr lang="en-GB" sz="1350" b="1" dirty="0">
                <a:latin typeface="Arial" panose="020B0604020202020204" pitchFamily="34" charset="0"/>
                <a:cs typeface="Arial" panose="020B0604020202020204" pitchFamily="34" charset="0"/>
              </a:rPr>
              <a:t>Step 4.</a:t>
            </a: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C80F12F-EA99-4999-A6B2-DA82E359F893}"/>
              </a:ext>
            </a:extLst>
          </p:cNvPr>
          <p:cNvSpPr txBox="1"/>
          <p:nvPr/>
        </p:nvSpPr>
        <p:spPr>
          <a:xfrm>
            <a:off x="3273929" y="3386657"/>
            <a:ext cx="1914594" cy="1754326"/>
          </a:xfrm>
          <a:prstGeom prst="rect">
            <a:avLst/>
          </a:prstGeom>
          <a:noFill/>
          <a:ln>
            <a:solidFill>
              <a:schemeClr val="tx1"/>
            </a:solidFill>
          </a:ln>
        </p:spPr>
        <p:txBody>
          <a:bodyPr wrap="square" rtlCol="0">
            <a:spAutoFit/>
          </a:bodyPr>
          <a:lstStyle/>
          <a:p>
            <a:r>
              <a:rPr lang="en-GB" sz="1350" b="1" dirty="0">
                <a:latin typeface="Arial" panose="020B0604020202020204" pitchFamily="34" charset="0"/>
                <a:cs typeface="Arial" panose="020B0604020202020204" pitchFamily="34" charset="0"/>
              </a:rPr>
              <a:t>Step 5.</a:t>
            </a: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a:p>
            <a:endParaRPr lang="en-GB" sz="1350"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656D050A-40C1-41AB-85CD-5AFC5AE081A1}"/>
              </a:ext>
            </a:extLst>
          </p:cNvPr>
          <p:cNvSpPr/>
          <p:nvPr/>
        </p:nvSpPr>
        <p:spPr>
          <a:xfrm>
            <a:off x="6567702" y="1951580"/>
            <a:ext cx="325705" cy="2818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a:p>
        </p:txBody>
      </p:sp>
      <p:sp>
        <p:nvSpPr>
          <p:cNvPr id="28" name="Rectangle 27">
            <a:extLst>
              <a:ext uri="{FF2B5EF4-FFF2-40B4-BE49-F238E27FC236}">
                <a16:creationId xmlns:a16="http://schemas.microsoft.com/office/drawing/2014/main" id="{6355668D-5BBD-4E58-8B5B-7A6BEE5B72D6}"/>
              </a:ext>
            </a:extLst>
          </p:cNvPr>
          <p:cNvSpPr/>
          <p:nvPr/>
        </p:nvSpPr>
        <p:spPr>
          <a:xfrm>
            <a:off x="6567700" y="2950929"/>
            <a:ext cx="325705" cy="2818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a:p>
        </p:txBody>
      </p:sp>
      <p:sp>
        <p:nvSpPr>
          <p:cNvPr id="29" name="Rectangle 28">
            <a:extLst>
              <a:ext uri="{FF2B5EF4-FFF2-40B4-BE49-F238E27FC236}">
                <a16:creationId xmlns:a16="http://schemas.microsoft.com/office/drawing/2014/main" id="{CD0D03A9-E7D5-45EE-8083-5F20C9588B62}"/>
              </a:ext>
            </a:extLst>
          </p:cNvPr>
          <p:cNvSpPr/>
          <p:nvPr/>
        </p:nvSpPr>
        <p:spPr>
          <a:xfrm>
            <a:off x="6567700" y="3981310"/>
            <a:ext cx="325705" cy="2818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a:p>
        </p:txBody>
      </p:sp>
      <p:sp>
        <p:nvSpPr>
          <p:cNvPr id="30" name="TextBox 29">
            <a:extLst>
              <a:ext uri="{FF2B5EF4-FFF2-40B4-BE49-F238E27FC236}">
                <a16:creationId xmlns:a16="http://schemas.microsoft.com/office/drawing/2014/main" id="{6BA79043-EBC7-46BB-912C-7303602EDACF}"/>
              </a:ext>
            </a:extLst>
          </p:cNvPr>
          <p:cNvSpPr txBox="1"/>
          <p:nvPr/>
        </p:nvSpPr>
        <p:spPr>
          <a:xfrm>
            <a:off x="6357914" y="1195629"/>
            <a:ext cx="2504100" cy="588623"/>
          </a:xfrm>
          <a:prstGeom prst="rect">
            <a:avLst/>
          </a:prstGeom>
          <a:noFill/>
        </p:spPr>
        <p:txBody>
          <a:bodyPr wrap="square" rtlCol="0">
            <a:spAutoFit/>
          </a:bodyPr>
          <a:lstStyle/>
          <a:p>
            <a:pPr algn="ctr"/>
            <a:r>
              <a:rPr lang="en-GB" sz="1050" b="1" dirty="0">
                <a:latin typeface="Arial" panose="020B0604020202020204" pitchFamily="34" charset="0"/>
                <a:cs typeface="Arial" panose="020B0604020202020204" pitchFamily="34" charset="0"/>
              </a:rPr>
              <a:t>Number the images to show which step they belong to</a:t>
            </a:r>
          </a:p>
          <a:p>
            <a:pPr algn="ctr"/>
            <a:endParaRPr lang="en-GB" sz="1125" dirty="0"/>
          </a:p>
        </p:txBody>
      </p:sp>
      <p:sp>
        <p:nvSpPr>
          <p:cNvPr id="20" name="Content Placeholder 2">
            <a:extLst>
              <a:ext uri="{FF2B5EF4-FFF2-40B4-BE49-F238E27FC236}">
                <a16:creationId xmlns:a16="http://schemas.microsoft.com/office/drawing/2014/main" id="{F1F43CAA-9700-4083-A10A-AB6CC82B7897}"/>
              </a:ext>
            </a:extLst>
          </p:cNvPr>
          <p:cNvSpPr txBox="1">
            <a:spLocks/>
          </p:cNvSpPr>
          <p:nvPr/>
        </p:nvSpPr>
        <p:spPr>
          <a:xfrm>
            <a:off x="185272" y="1271367"/>
            <a:ext cx="5116711" cy="212263"/>
          </a:xfrm>
          <a:prstGeom prst="rect">
            <a:avLst/>
          </a:prstGeom>
          <a:solidFill>
            <a:schemeClr val="accent3"/>
          </a:solidFill>
        </p:spPr>
        <p:txBody>
          <a:bodyPr>
            <a:normAutofit fontScale="85000" lnSpcReduction="20000"/>
          </a:bodyPr>
          <a:lstStyle>
            <a:lvl1pPr marL="391077" indent="-391077" algn="l" rtl="0" eaLnBrk="1" fontAlgn="base" hangingPunct="1">
              <a:spcBef>
                <a:spcPct val="20000"/>
              </a:spcBef>
              <a:spcAft>
                <a:spcPct val="20000"/>
              </a:spcAft>
              <a:defRPr sz="3200" b="1" kern="1200">
                <a:solidFill>
                  <a:srgbClr val="000000"/>
                </a:solidFill>
                <a:latin typeface="+mn-lt"/>
                <a:ea typeface="MS PGothic" panose="020B0600070205080204" pitchFamily="34" charset="-128"/>
                <a:cs typeface="MS PGothic" charset="0"/>
              </a:defRPr>
            </a:lvl1pPr>
            <a:lvl2pPr marL="514194" indent="-309604" algn="l" rtl="0" eaLnBrk="1" fontAlgn="base" hangingPunct="1">
              <a:spcBef>
                <a:spcPct val="20000"/>
              </a:spcBef>
              <a:spcAft>
                <a:spcPct val="0"/>
              </a:spcAft>
              <a:buChar char="•"/>
              <a:defRPr sz="3200" kern="1200">
                <a:solidFill>
                  <a:srgbClr val="000000"/>
                </a:solidFill>
                <a:latin typeface="+mn-lt"/>
                <a:ea typeface="MS PGothic" panose="020B0600070205080204" pitchFamily="34" charset="-128"/>
                <a:cs typeface="MS PGothic" charset="0"/>
              </a:defRPr>
            </a:lvl2pPr>
            <a:lvl3pPr marL="2161789" indent="-521437" algn="l" rtl="0" eaLnBrk="1" fontAlgn="base" hangingPunct="1">
              <a:spcBef>
                <a:spcPct val="20000"/>
              </a:spcBef>
              <a:spcAft>
                <a:spcPct val="0"/>
              </a:spcAft>
              <a:buChar char="•"/>
              <a:defRPr sz="2700" kern="1200">
                <a:solidFill>
                  <a:srgbClr val="000000"/>
                </a:solidFill>
                <a:latin typeface="+mn-lt"/>
                <a:ea typeface="MS PGothic" panose="020B0600070205080204" pitchFamily="34" charset="-128"/>
                <a:cs typeface="MS PGothic" charset="0"/>
              </a:defRPr>
            </a:lvl3pPr>
            <a:lvl4pPr marL="2800912"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4pPr>
            <a:lvl5pPr marL="3440033"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5pPr>
            <a:lvl6pPr marL="286790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6pPr>
            <a:lvl7pPr marL="3389338"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910775"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3221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a:lstStyle>
          <a:p>
            <a:r>
              <a:rPr lang="en-GB" sz="1050" dirty="0">
                <a:solidFill>
                  <a:schemeClr val="bg1"/>
                </a:solidFill>
                <a:latin typeface="Arial" panose="020B0604020202020204" pitchFamily="34" charset="0"/>
                <a:cs typeface="Arial" panose="020B0604020202020204" pitchFamily="34" charset="0"/>
              </a:rPr>
              <a:t>Use your current  first aid knowledge to explain what you could do for each of the 5 steps. </a:t>
            </a:r>
          </a:p>
        </p:txBody>
      </p:sp>
    </p:spTree>
    <p:extLst>
      <p:ext uri="{BB962C8B-B14F-4D97-AF65-F5344CB8AC3E}">
        <p14:creationId xmlns:p14="http://schemas.microsoft.com/office/powerpoint/2010/main" val="286301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C5755-1004-4C3D-A745-364DA312BC62}"/>
              </a:ext>
            </a:extLst>
          </p:cNvPr>
          <p:cNvSpPr>
            <a:spLocks noGrp="1"/>
          </p:cNvSpPr>
          <p:nvPr>
            <p:ph idx="16"/>
          </p:nvPr>
        </p:nvSpPr>
        <p:spPr>
          <a:xfrm>
            <a:off x="491630" y="478795"/>
            <a:ext cx="4833406" cy="551146"/>
          </a:xfrm>
        </p:spPr>
        <p:txBody>
          <a:bodyPr/>
          <a:lstStyle/>
          <a:p>
            <a:r>
              <a:rPr lang="en-GB"/>
              <a:t>What can go wrong?</a:t>
            </a:r>
          </a:p>
        </p:txBody>
      </p:sp>
      <p:sp>
        <p:nvSpPr>
          <p:cNvPr id="4" name="Text Placeholder 3">
            <a:extLst>
              <a:ext uri="{FF2B5EF4-FFF2-40B4-BE49-F238E27FC236}">
                <a16:creationId xmlns:a16="http://schemas.microsoft.com/office/drawing/2014/main" id="{DA0D21E0-BEFF-44C8-BF88-428C6E5337B8}"/>
              </a:ext>
            </a:extLst>
          </p:cNvPr>
          <p:cNvSpPr>
            <a:spLocks noGrp="1"/>
          </p:cNvSpPr>
          <p:nvPr>
            <p:ph type="body" sz="quarter" idx="10"/>
          </p:nvPr>
        </p:nvSpPr>
        <p:spPr/>
        <p:txBody>
          <a:bodyPr/>
          <a:lstStyle/>
          <a:p>
            <a:endParaRPr lang="en-GB"/>
          </a:p>
        </p:txBody>
      </p:sp>
      <p:sp>
        <p:nvSpPr>
          <p:cNvPr id="5" name="Rectangle 4">
            <a:extLst>
              <a:ext uri="{FF2B5EF4-FFF2-40B4-BE49-F238E27FC236}">
                <a16:creationId xmlns:a16="http://schemas.microsoft.com/office/drawing/2014/main" id="{413E2682-6E92-4017-95E2-7CECE84FAA8E}"/>
              </a:ext>
              <a:ext uri="{C183D7F6-B498-43B3-948B-1728B52AA6E4}">
                <adec:decorative xmlns:adec="http://schemas.microsoft.com/office/drawing/2017/decorative" val="1"/>
              </a:ext>
            </a:extLst>
          </p:cNvPr>
          <p:cNvSpPr/>
          <p:nvPr/>
        </p:nvSpPr>
        <p:spPr>
          <a:xfrm>
            <a:off x="491628" y="1163053"/>
            <a:ext cx="4016203" cy="3493471"/>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DCA3867-CE34-48C7-8B0A-C6010C9725B6}"/>
              </a:ext>
            </a:extLst>
          </p:cNvPr>
          <p:cNvSpPr/>
          <p:nvPr/>
        </p:nvSpPr>
        <p:spPr>
          <a:xfrm>
            <a:off x="491628" y="1155032"/>
            <a:ext cx="4016203" cy="3436838"/>
          </a:xfrm>
          <a:prstGeom prst="rect">
            <a:avLst/>
          </a:prstGeom>
        </p:spPr>
        <p:txBody>
          <a:bodyPr wrap="square" anchor="t">
            <a:spAutoFit/>
          </a:bodyPr>
          <a:lstStyle/>
          <a:p>
            <a:r>
              <a:rPr lang="en-GB" sz="1900" b="1">
                <a:solidFill>
                  <a:srgbClr val="190F2F"/>
                </a:solidFill>
                <a:cs typeface="Times"/>
              </a:rPr>
              <a:t>Allergic Reaction</a:t>
            </a:r>
            <a:endParaRPr lang="en-GB" sz="1800" b="1">
              <a:solidFill>
                <a:srgbClr val="190F2F"/>
              </a:solidFill>
              <a:cs typeface="Times"/>
            </a:endParaRPr>
          </a:p>
          <a:p>
            <a:pPr marL="365125" indent="-365125">
              <a:spcAft>
                <a:spcPts val="488"/>
              </a:spcAft>
              <a:buClr>
                <a:schemeClr val="tx2"/>
              </a:buClr>
              <a:buSzPct val="100000"/>
              <a:buFont typeface="Lucida Grande"/>
              <a:buChar char="➤"/>
            </a:pPr>
            <a:r>
              <a:rPr lang="en-GB" sz="1900">
                <a:solidFill>
                  <a:srgbClr val="190F2F"/>
                </a:solidFill>
                <a:cs typeface="Times"/>
              </a:rPr>
              <a:t>An allergic reaction can occur from a bite or sting. This can be really dangerous for the casualty. It may cause problems with their airway and breathing. </a:t>
            </a:r>
          </a:p>
          <a:p>
            <a:pPr marL="365745" indent="-365745">
              <a:spcAft>
                <a:spcPts val="488"/>
              </a:spcAft>
              <a:buClr>
                <a:schemeClr val="tx2"/>
              </a:buClr>
              <a:buSzPct val="100000"/>
              <a:buFont typeface="Lucida Grande"/>
              <a:buChar char="➤"/>
            </a:pPr>
            <a:endParaRPr lang="en-GB" sz="1900">
              <a:solidFill>
                <a:srgbClr val="190F2F"/>
              </a:solidFill>
              <a:cs typeface="Times"/>
            </a:endParaRPr>
          </a:p>
          <a:p>
            <a:pPr marL="365125" indent="-365125">
              <a:spcAft>
                <a:spcPts val="488"/>
              </a:spcAft>
              <a:buClr>
                <a:schemeClr val="tx2"/>
              </a:buClr>
              <a:buSzPct val="100000"/>
              <a:buFont typeface="Lucida Grande"/>
              <a:buChar char="➤"/>
            </a:pPr>
            <a:r>
              <a:rPr lang="en-GB" sz="1900">
                <a:solidFill>
                  <a:srgbClr val="190F2F"/>
                </a:solidFill>
                <a:cs typeface="Times"/>
              </a:rPr>
              <a:t>If there are any other signs of a severe allergic reaction (anaphylaxis) you should seek urgent medical attention. </a:t>
            </a:r>
          </a:p>
        </p:txBody>
      </p:sp>
      <p:sp>
        <p:nvSpPr>
          <p:cNvPr id="6" name="Rectangle 5">
            <a:extLst>
              <a:ext uri="{FF2B5EF4-FFF2-40B4-BE49-F238E27FC236}">
                <a16:creationId xmlns:a16="http://schemas.microsoft.com/office/drawing/2014/main" id="{3E7A72DA-DE9F-4E92-8289-36FAC21D3E0B}"/>
              </a:ext>
              <a:ext uri="{C183D7F6-B498-43B3-948B-1728B52AA6E4}">
                <adec:decorative xmlns:adec="http://schemas.microsoft.com/office/drawing/2017/decorative" val="1"/>
              </a:ext>
            </a:extLst>
          </p:cNvPr>
          <p:cNvSpPr/>
          <p:nvPr/>
        </p:nvSpPr>
        <p:spPr>
          <a:xfrm>
            <a:off x="4654554" y="1163053"/>
            <a:ext cx="4016203" cy="251860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B0EDA6E-8801-4594-9DE0-3A4CB60DF60E}"/>
              </a:ext>
            </a:extLst>
          </p:cNvPr>
          <p:cNvSpPr/>
          <p:nvPr/>
        </p:nvSpPr>
        <p:spPr>
          <a:xfrm>
            <a:off x="4654554" y="1155123"/>
            <a:ext cx="4016203" cy="2916183"/>
          </a:xfrm>
          <a:prstGeom prst="rect">
            <a:avLst/>
          </a:prstGeom>
        </p:spPr>
        <p:txBody>
          <a:bodyPr wrap="square">
            <a:spAutoFit/>
          </a:bodyPr>
          <a:lstStyle/>
          <a:p>
            <a:r>
              <a:rPr lang="en-GB" sz="1900" b="1">
                <a:solidFill>
                  <a:srgbClr val="190F2F"/>
                </a:solidFill>
                <a:cs typeface="Times"/>
              </a:rPr>
              <a:t>Infection</a:t>
            </a:r>
            <a:endParaRPr lang="en-GB" sz="1800" b="1">
              <a:solidFill>
                <a:srgbClr val="190F2F"/>
              </a:solidFill>
              <a:cs typeface="Times"/>
            </a:endParaRPr>
          </a:p>
          <a:p>
            <a:pPr marL="365745" indent="-365745">
              <a:spcAft>
                <a:spcPts val="488"/>
              </a:spcAft>
              <a:buClr>
                <a:schemeClr val="tx2"/>
              </a:buClr>
              <a:buSzPct val="100000"/>
              <a:buFont typeface="Lucida Grande"/>
              <a:buChar char="➤"/>
            </a:pPr>
            <a:r>
              <a:rPr lang="en-GB" sz="1900">
                <a:solidFill>
                  <a:srgbClr val="190F2F"/>
                </a:solidFill>
                <a:cs typeface="Times"/>
              </a:rPr>
              <a:t>Bites from sharp teeth can cause deep puncture wounds that can damage tissues and put germs inside of the body.</a:t>
            </a:r>
          </a:p>
          <a:p>
            <a:pPr marL="365745" indent="-365745">
              <a:spcAft>
                <a:spcPts val="488"/>
              </a:spcAft>
              <a:buClr>
                <a:schemeClr val="tx2"/>
              </a:buClr>
              <a:buSzPct val="100000"/>
              <a:buFont typeface="Lucida Grande"/>
              <a:buChar char="➤"/>
            </a:pPr>
            <a:endParaRPr lang="en-GB" sz="1900">
              <a:solidFill>
                <a:srgbClr val="190F2F"/>
              </a:solidFill>
              <a:cs typeface="Times"/>
            </a:endParaRPr>
          </a:p>
          <a:p>
            <a:pPr marL="365745" indent="-365745">
              <a:spcAft>
                <a:spcPts val="488"/>
              </a:spcAft>
              <a:buClr>
                <a:schemeClr val="tx2"/>
              </a:buClr>
              <a:buSzPct val="100000"/>
              <a:buFont typeface="Lucida Grande"/>
              <a:buChar char="➤"/>
            </a:pPr>
            <a:r>
              <a:rPr lang="en-GB" sz="1900">
                <a:solidFill>
                  <a:srgbClr val="190F2F"/>
                </a:solidFill>
                <a:cs typeface="Times"/>
              </a:rPr>
              <a:t>Any bite that breaks the skin needs urgent medical attention.</a:t>
            </a:r>
          </a:p>
          <a:p>
            <a:pPr>
              <a:spcAft>
                <a:spcPts val="488"/>
              </a:spcAft>
              <a:buClr>
                <a:schemeClr val="tx2"/>
              </a:buClr>
              <a:buSzPct val="100000"/>
            </a:pPr>
            <a:endParaRPr lang="en-GB" sz="1900" b="1">
              <a:solidFill>
                <a:srgbClr val="190F2F"/>
              </a:solidFill>
              <a:cs typeface="Times"/>
            </a:endParaRPr>
          </a:p>
        </p:txBody>
      </p:sp>
      <p:pic>
        <p:nvPicPr>
          <p:cNvPr id="10" name="Picture 9">
            <a:extLst>
              <a:ext uri="{FF2B5EF4-FFF2-40B4-BE49-F238E27FC236}">
                <a16:creationId xmlns:a16="http://schemas.microsoft.com/office/drawing/2014/main" id="{D562ABE4-57E7-4297-9F73-2C199EB9F53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r="54692"/>
          <a:stretch/>
        </p:blipFill>
        <p:spPr>
          <a:xfrm>
            <a:off x="5101338" y="3852109"/>
            <a:ext cx="834292" cy="1431758"/>
          </a:xfrm>
          <a:prstGeom prst="rect">
            <a:avLst/>
          </a:prstGeom>
        </p:spPr>
      </p:pic>
      <p:sp>
        <p:nvSpPr>
          <p:cNvPr id="9" name="Speech Bubble: Rectangle with Corners Rounded 8">
            <a:extLst>
              <a:ext uri="{FF2B5EF4-FFF2-40B4-BE49-F238E27FC236}">
                <a16:creationId xmlns:a16="http://schemas.microsoft.com/office/drawing/2014/main" id="{59476236-1FD4-42F8-9DEB-F5513DAD6D07}"/>
              </a:ext>
            </a:extLst>
          </p:cNvPr>
          <p:cNvSpPr/>
          <p:nvPr/>
        </p:nvSpPr>
        <p:spPr>
          <a:xfrm>
            <a:off x="6186648" y="3804521"/>
            <a:ext cx="2131184" cy="747425"/>
          </a:xfrm>
          <a:prstGeom prst="wedgeRoundRectCallout">
            <a:avLst>
              <a:gd name="adj1" fmla="val -56940"/>
              <a:gd name="adj2" fmla="val 77236"/>
              <a:gd name="adj3" fmla="val 16667"/>
            </a:avLst>
          </a:prstGeom>
          <a:noFill/>
          <a:ln>
            <a:solidFill>
              <a:srgbClr val="A9A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008453"/>
                </a:solidFill>
              </a:rPr>
              <a:t>Q: </a:t>
            </a:r>
            <a:r>
              <a:rPr lang="en-GB">
                <a:solidFill>
                  <a:srgbClr val="008453"/>
                </a:solidFill>
              </a:rPr>
              <a:t>What are the signs of an allergic reaction?</a:t>
            </a:r>
            <a:endParaRPr lang="en-GB" b="1">
              <a:solidFill>
                <a:srgbClr val="008453"/>
              </a:solidFill>
            </a:endParaRPr>
          </a:p>
        </p:txBody>
      </p:sp>
    </p:spTree>
    <p:extLst>
      <p:ext uri="{BB962C8B-B14F-4D97-AF65-F5344CB8AC3E}">
        <p14:creationId xmlns:p14="http://schemas.microsoft.com/office/powerpoint/2010/main" val="415106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C5755-1004-4C3D-A745-364DA312BC62}"/>
              </a:ext>
            </a:extLst>
          </p:cNvPr>
          <p:cNvSpPr>
            <a:spLocks noGrp="1"/>
          </p:cNvSpPr>
          <p:nvPr>
            <p:ph idx="16"/>
          </p:nvPr>
        </p:nvSpPr>
        <p:spPr>
          <a:xfrm>
            <a:off x="491629" y="478795"/>
            <a:ext cx="7006451" cy="551146"/>
          </a:xfrm>
        </p:spPr>
        <p:txBody>
          <a:bodyPr/>
          <a:lstStyle/>
          <a:p>
            <a:r>
              <a:rPr lang="en-GB"/>
              <a:t>Signs of an allergic reaction… </a:t>
            </a:r>
          </a:p>
        </p:txBody>
      </p:sp>
      <p:sp>
        <p:nvSpPr>
          <p:cNvPr id="4" name="Text Placeholder 3">
            <a:extLst>
              <a:ext uri="{FF2B5EF4-FFF2-40B4-BE49-F238E27FC236}">
                <a16:creationId xmlns:a16="http://schemas.microsoft.com/office/drawing/2014/main" id="{DA0D21E0-BEFF-44C8-BF88-428C6E5337B8}"/>
              </a:ext>
            </a:extLst>
          </p:cNvPr>
          <p:cNvSpPr>
            <a:spLocks noGrp="1"/>
          </p:cNvSpPr>
          <p:nvPr>
            <p:ph type="body" sz="quarter" idx="10"/>
          </p:nvPr>
        </p:nvSpPr>
        <p:spPr/>
        <p:txBody>
          <a:bodyPr/>
          <a:lstStyle/>
          <a:p>
            <a:endParaRPr lang="en-GB"/>
          </a:p>
        </p:txBody>
      </p:sp>
      <p:pic>
        <p:nvPicPr>
          <p:cNvPr id="10" name="Picture 9">
            <a:extLst>
              <a:ext uri="{FF2B5EF4-FFF2-40B4-BE49-F238E27FC236}">
                <a16:creationId xmlns:a16="http://schemas.microsoft.com/office/drawing/2014/main" id="{4960ACF1-83A2-4A84-9CE1-82867A6EC4F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46399"/>
          <a:stretch/>
        </p:blipFill>
        <p:spPr>
          <a:xfrm>
            <a:off x="460290" y="3873179"/>
            <a:ext cx="948307" cy="1375611"/>
          </a:xfrm>
          <a:prstGeom prst="rect">
            <a:avLst/>
          </a:prstGeom>
        </p:spPr>
      </p:pic>
      <p:sp>
        <p:nvSpPr>
          <p:cNvPr id="28" name="Rectangle 27">
            <a:extLst>
              <a:ext uri="{FF2B5EF4-FFF2-40B4-BE49-F238E27FC236}">
                <a16:creationId xmlns:a16="http://schemas.microsoft.com/office/drawing/2014/main" id="{93A5CD95-AF5E-4942-B4CC-BE40D2BFCB60}"/>
              </a:ext>
            </a:extLst>
          </p:cNvPr>
          <p:cNvSpPr/>
          <p:nvPr/>
        </p:nvSpPr>
        <p:spPr>
          <a:xfrm>
            <a:off x="2556647" y="1143696"/>
            <a:ext cx="4211409" cy="338554"/>
          </a:xfrm>
          <a:prstGeom prst="rect">
            <a:avLst/>
          </a:prstGeom>
        </p:spPr>
        <p:txBody>
          <a:bodyPr wrap="none">
            <a:spAutoFit/>
          </a:bodyPr>
          <a:lstStyle/>
          <a:p>
            <a:pPr marL="234461" indent="-234461" algn="ctr">
              <a:buNone/>
            </a:pPr>
            <a:r>
              <a:rPr lang="en-GB" altLang="en-US" sz="1600" b="1">
                <a:cs typeface="Arial"/>
              </a:rPr>
              <a:t>How many of these answers did you get?</a:t>
            </a:r>
          </a:p>
        </p:txBody>
      </p:sp>
      <p:sp>
        <p:nvSpPr>
          <p:cNvPr id="12" name="Rectangle: Rounded Corners 11">
            <a:extLst>
              <a:ext uri="{FF2B5EF4-FFF2-40B4-BE49-F238E27FC236}">
                <a16:creationId xmlns:a16="http://schemas.microsoft.com/office/drawing/2014/main" id="{407A9300-6722-44A7-9DAE-7537FD34C2E5}"/>
              </a:ext>
            </a:extLst>
          </p:cNvPr>
          <p:cNvSpPr/>
          <p:nvPr/>
        </p:nvSpPr>
        <p:spPr>
          <a:xfrm>
            <a:off x="622967" y="1663819"/>
            <a:ext cx="2064085" cy="702391"/>
          </a:xfrm>
          <a:prstGeom prst="round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Swelling of hands, face, lips, tongue </a:t>
            </a:r>
            <a:br>
              <a:rPr lang="en-GB" sz="1400">
                <a:solidFill>
                  <a:schemeClr val="tx1"/>
                </a:solidFill>
              </a:rPr>
            </a:br>
            <a:r>
              <a:rPr lang="en-GB" sz="1400">
                <a:solidFill>
                  <a:schemeClr val="tx1"/>
                </a:solidFill>
              </a:rPr>
              <a:t>etc.</a:t>
            </a:r>
            <a:endParaRPr lang="en-GB" sz="1200">
              <a:solidFill>
                <a:schemeClr val="tx1"/>
              </a:solidFill>
            </a:endParaRPr>
          </a:p>
        </p:txBody>
      </p:sp>
      <p:sp>
        <p:nvSpPr>
          <p:cNvPr id="20" name="Star: 5 Points 19">
            <a:extLst>
              <a:ext uri="{FF2B5EF4-FFF2-40B4-BE49-F238E27FC236}">
                <a16:creationId xmlns:a16="http://schemas.microsoft.com/office/drawing/2014/main" id="{A1FFE2FA-D6E9-4FAA-AC68-E09FB0EC9DC1}"/>
              </a:ext>
            </a:extLst>
          </p:cNvPr>
          <p:cNvSpPr/>
          <p:nvPr/>
        </p:nvSpPr>
        <p:spPr>
          <a:xfrm>
            <a:off x="2381402" y="1975086"/>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2</a:t>
            </a:r>
            <a:endParaRPr lang="en-GB" sz="1800">
              <a:solidFill>
                <a:schemeClr val="tx1"/>
              </a:solidFill>
            </a:endParaRPr>
          </a:p>
        </p:txBody>
      </p:sp>
      <p:sp>
        <p:nvSpPr>
          <p:cNvPr id="13" name="Rectangle: Rounded Corners 12">
            <a:extLst>
              <a:ext uri="{FF2B5EF4-FFF2-40B4-BE49-F238E27FC236}">
                <a16:creationId xmlns:a16="http://schemas.microsoft.com/office/drawing/2014/main" id="{5DB59B17-75FA-4D23-B70A-153FFD3EE94F}"/>
              </a:ext>
            </a:extLst>
          </p:cNvPr>
          <p:cNvSpPr/>
          <p:nvPr/>
        </p:nvSpPr>
        <p:spPr>
          <a:xfrm>
            <a:off x="4022559" y="1767239"/>
            <a:ext cx="1636295" cy="599574"/>
          </a:xfrm>
          <a:prstGeom prst="roundRect">
            <a:avLst/>
          </a:prstGeom>
          <a:no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Rapid pulse</a:t>
            </a:r>
            <a:endParaRPr lang="en-GB" sz="2000">
              <a:solidFill>
                <a:schemeClr val="tx1"/>
              </a:solidFill>
            </a:endParaRPr>
          </a:p>
        </p:txBody>
      </p:sp>
      <p:sp>
        <p:nvSpPr>
          <p:cNvPr id="24" name="Star: 5 Points 23">
            <a:extLst>
              <a:ext uri="{FF2B5EF4-FFF2-40B4-BE49-F238E27FC236}">
                <a16:creationId xmlns:a16="http://schemas.microsoft.com/office/drawing/2014/main" id="{ADC9C037-887D-4F6E-9D29-87E2E1F969D0}"/>
              </a:ext>
            </a:extLst>
          </p:cNvPr>
          <p:cNvSpPr/>
          <p:nvPr/>
        </p:nvSpPr>
        <p:spPr>
          <a:xfrm>
            <a:off x="5370238" y="1975086"/>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3</a:t>
            </a:r>
            <a:endParaRPr lang="en-GB" sz="1800">
              <a:solidFill>
                <a:schemeClr val="tx1"/>
              </a:solidFill>
            </a:endParaRPr>
          </a:p>
        </p:txBody>
      </p:sp>
      <p:sp>
        <p:nvSpPr>
          <p:cNvPr id="14" name="Rectangle: Rounded Corners 13">
            <a:extLst>
              <a:ext uri="{FF2B5EF4-FFF2-40B4-BE49-F238E27FC236}">
                <a16:creationId xmlns:a16="http://schemas.microsoft.com/office/drawing/2014/main" id="{54EC88FB-B90F-4A3E-B55A-A25DFED5D592}"/>
              </a:ext>
            </a:extLst>
          </p:cNvPr>
          <p:cNvSpPr/>
          <p:nvPr/>
        </p:nvSpPr>
        <p:spPr>
          <a:xfrm>
            <a:off x="6702877" y="2439822"/>
            <a:ext cx="1399674" cy="502318"/>
          </a:xfrm>
          <a:prstGeom prst="round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Rash</a:t>
            </a:r>
            <a:endParaRPr lang="en-GB" sz="1800">
              <a:solidFill>
                <a:schemeClr val="tx1"/>
              </a:solidFill>
            </a:endParaRPr>
          </a:p>
        </p:txBody>
      </p:sp>
      <p:sp>
        <p:nvSpPr>
          <p:cNvPr id="22" name="Star: 5 Points 21">
            <a:extLst>
              <a:ext uri="{FF2B5EF4-FFF2-40B4-BE49-F238E27FC236}">
                <a16:creationId xmlns:a16="http://schemas.microsoft.com/office/drawing/2014/main" id="{D039EBC0-A4E7-4E3B-9451-DFE04D536B74}"/>
              </a:ext>
            </a:extLst>
          </p:cNvPr>
          <p:cNvSpPr/>
          <p:nvPr/>
        </p:nvSpPr>
        <p:spPr>
          <a:xfrm>
            <a:off x="7811361" y="2557233"/>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1</a:t>
            </a:r>
            <a:endParaRPr lang="en-GB" sz="1800">
              <a:solidFill>
                <a:schemeClr val="tx1"/>
              </a:solidFill>
            </a:endParaRPr>
          </a:p>
        </p:txBody>
      </p:sp>
      <p:sp>
        <p:nvSpPr>
          <p:cNvPr id="15" name="Rectangle: Rounded Corners 14">
            <a:extLst>
              <a:ext uri="{FF2B5EF4-FFF2-40B4-BE49-F238E27FC236}">
                <a16:creationId xmlns:a16="http://schemas.microsoft.com/office/drawing/2014/main" id="{7AC20D8B-B299-4B0C-9177-18586D9AE172}"/>
              </a:ext>
            </a:extLst>
          </p:cNvPr>
          <p:cNvSpPr/>
          <p:nvPr/>
        </p:nvSpPr>
        <p:spPr>
          <a:xfrm>
            <a:off x="4389009" y="2955280"/>
            <a:ext cx="1962281" cy="756485"/>
          </a:xfrm>
          <a:prstGeom prst="round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Feeling dizzy</a:t>
            </a:r>
            <a:endParaRPr lang="en-GB" sz="2400">
              <a:solidFill>
                <a:schemeClr val="tx1"/>
              </a:solidFill>
            </a:endParaRPr>
          </a:p>
        </p:txBody>
      </p:sp>
      <p:sp>
        <p:nvSpPr>
          <p:cNvPr id="27" name="Star: 5 Points 26">
            <a:extLst>
              <a:ext uri="{FF2B5EF4-FFF2-40B4-BE49-F238E27FC236}">
                <a16:creationId xmlns:a16="http://schemas.microsoft.com/office/drawing/2014/main" id="{E44E3306-1AE0-4F09-913A-B6D1E69A5FEF}"/>
              </a:ext>
            </a:extLst>
          </p:cNvPr>
          <p:cNvSpPr/>
          <p:nvPr/>
        </p:nvSpPr>
        <p:spPr>
          <a:xfrm>
            <a:off x="6060100" y="3333326"/>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2</a:t>
            </a:r>
            <a:endParaRPr lang="en-GB" sz="1800">
              <a:solidFill>
                <a:schemeClr val="tx1"/>
              </a:solidFill>
            </a:endParaRPr>
          </a:p>
        </p:txBody>
      </p:sp>
      <p:sp>
        <p:nvSpPr>
          <p:cNvPr id="16" name="Rectangle: Rounded Corners 15">
            <a:extLst>
              <a:ext uri="{FF2B5EF4-FFF2-40B4-BE49-F238E27FC236}">
                <a16:creationId xmlns:a16="http://schemas.microsoft.com/office/drawing/2014/main" id="{80ABADA7-B907-4AD3-8AC5-73B4A4679B7B}"/>
              </a:ext>
            </a:extLst>
          </p:cNvPr>
          <p:cNvSpPr/>
          <p:nvPr/>
        </p:nvSpPr>
        <p:spPr>
          <a:xfrm>
            <a:off x="1887489" y="2595814"/>
            <a:ext cx="1962281" cy="756485"/>
          </a:xfrm>
          <a:prstGeom prst="roundRect">
            <a:avLst/>
          </a:prstGeom>
          <a:no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tx1"/>
                </a:solidFill>
              </a:rPr>
              <a:t>Difficulty breathing</a:t>
            </a:r>
            <a:endParaRPr lang="en-GB" sz="2000">
              <a:solidFill>
                <a:schemeClr val="tx1"/>
              </a:solidFill>
            </a:endParaRPr>
          </a:p>
        </p:txBody>
      </p:sp>
      <p:sp>
        <p:nvSpPr>
          <p:cNvPr id="25" name="Star: 5 Points 24">
            <a:extLst>
              <a:ext uri="{FF2B5EF4-FFF2-40B4-BE49-F238E27FC236}">
                <a16:creationId xmlns:a16="http://schemas.microsoft.com/office/drawing/2014/main" id="{EAE026A7-8227-430C-9DE2-3F5BFDD57758}"/>
              </a:ext>
            </a:extLst>
          </p:cNvPr>
          <p:cNvSpPr/>
          <p:nvPr/>
        </p:nvSpPr>
        <p:spPr>
          <a:xfrm>
            <a:off x="3568375" y="2956335"/>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3</a:t>
            </a:r>
            <a:endParaRPr lang="en-GB" sz="1800">
              <a:solidFill>
                <a:schemeClr val="tx1"/>
              </a:solidFill>
            </a:endParaRPr>
          </a:p>
        </p:txBody>
      </p:sp>
      <p:sp>
        <p:nvSpPr>
          <p:cNvPr id="17" name="Rectangle: Rounded Corners 16">
            <a:extLst>
              <a:ext uri="{FF2B5EF4-FFF2-40B4-BE49-F238E27FC236}">
                <a16:creationId xmlns:a16="http://schemas.microsoft.com/office/drawing/2014/main" id="{C06F71E9-32DD-47DE-AC2B-88B0BB28048F}"/>
              </a:ext>
            </a:extLst>
          </p:cNvPr>
          <p:cNvSpPr/>
          <p:nvPr/>
        </p:nvSpPr>
        <p:spPr>
          <a:xfrm>
            <a:off x="6621632" y="3751280"/>
            <a:ext cx="1868571" cy="756485"/>
          </a:xfrm>
          <a:prstGeom prst="roundRect">
            <a:avLst/>
          </a:prstGeom>
          <a:no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Abdominal pain</a:t>
            </a:r>
            <a:endParaRPr lang="en-GB" sz="2000">
              <a:solidFill>
                <a:schemeClr val="tx1"/>
              </a:solidFill>
            </a:endParaRPr>
          </a:p>
        </p:txBody>
      </p:sp>
      <p:sp>
        <p:nvSpPr>
          <p:cNvPr id="26" name="Star: 5 Points 25">
            <a:extLst>
              <a:ext uri="{FF2B5EF4-FFF2-40B4-BE49-F238E27FC236}">
                <a16:creationId xmlns:a16="http://schemas.microsoft.com/office/drawing/2014/main" id="{AFE750E7-A4D0-4672-A687-3812AAF22DD3}"/>
              </a:ext>
            </a:extLst>
          </p:cNvPr>
          <p:cNvSpPr/>
          <p:nvPr/>
        </p:nvSpPr>
        <p:spPr>
          <a:xfrm>
            <a:off x="8199013" y="4088746"/>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3</a:t>
            </a:r>
            <a:endParaRPr lang="en-GB" sz="1800">
              <a:solidFill>
                <a:schemeClr val="tx1"/>
              </a:solidFill>
            </a:endParaRPr>
          </a:p>
        </p:txBody>
      </p:sp>
      <p:sp>
        <p:nvSpPr>
          <p:cNvPr id="18" name="Rectangle: Rounded Corners 17">
            <a:extLst>
              <a:ext uri="{FF2B5EF4-FFF2-40B4-BE49-F238E27FC236}">
                <a16:creationId xmlns:a16="http://schemas.microsoft.com/office/drawing/2014/main" id="{578F8B49-3CCB-49DD-8454-58F031ACCBED}"/>
              </a:ext>
            </a:extLst>
          </p:cNvPr>
          <p:cNvSpPr/>
          <p:nvPr/>
        </p:nvSpPr>
        <p:spPr>
          <a:xfrm>
            <a:off x="1408597" y="3711765"/>
            <a:ext cx="1448743" cy="657392"/>
          </a:xfrm>
          <a:prstGeom prst="round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Feeling sick</a:t>
            </a:r>
            <a:endParaRPr lang="en-GB" sz="2400">
              <a:solidFill>
                <a:schemeClr val="tx1"/>
              </a:solidFill>
            </a:endParaRPr>
          </a:p>
        </p:txBody>
      </p:sp>
      <p:sp>
        <p:nvSpPr>
          <p:cNvPr id="21" name="Star: 5 Points 20">
            <a:extLst>
              <a:ext uri="{FF2B5EF4-FFF2-40B4-BE49-F238E27FC236}">
                <a16:creationId xmlns:a16="http://schemas.microsoft.com/office/drawing/2014/main" id="{AF652D71-7BF5-4BEB-AB10-8658FB70E6B4}"/>
              </a:ext>
            </a:extLst>
          </p:cNvPr>
          <p:cNvSpPr/>
          <p:nvPr/>
        </p:nvSpPr>
        <p:spPr>
          <a:xfrm>
            <a:off x="2556647" y="3990914"/>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2</a:t>
            </a:r>
            <a:endParaRPr lang="en-GB" sz="1800">
              <a:solidFill>
                <a:schemeClr val="tx1"/>
              </a:solidFill>
            </a:endParaRPr>
          </a:p>
        </p:txBody>
      </p:sp>
      <p:sp>
        <p:nvSpPr>
          <p:cNvPr id="19" name="Rectangle: Rounded Corners 18">
            <a:extLst>
              <a:ext uri="{FF2B5EF4-FFF2-40B4-BE49-F238E27FC236}">
                <a16:creationId xmlns:a16="http://schemas.microsoft.com/office/drawing/2014/main" id="{8972DE42-AB50-4314-BE4F-0209CC800A66}"/>
              </a:ext>
            </a:extLst>
          </p:cNvPr>
          <p:cNvSpPr/>
          <p:nvPr/>
        </p:nvSpPr>
        <p:spPr>
          <a:xfrm>
            <a:off x="3849770" y="4432558"/>
            <a:ext cx="1962281" cy="756485"/>
          </a:xfrm>
          <a:prstGeom prst="roundRect">
            <a:avLst/>
          </a:prstGeom>
          <a:noFill/>
          <a:ln w="28575">
            <a:solidFill>
              <a:srgbClr val="00A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tx1"/>
                </a:solidFill>
              </a:rPr>
              <a:t>Itching</a:t>
            </a:r>
            <a:endParaRPr lang="en-GB" sz="2000">
              <a:solidFill>
                <a:schemeClr val="tx1"/>
              </a:solidFill>
            </a:endParaRPr>
          </a:p>
        </p:txBody>
      </p:sp>
      <p:sp>
        <p:nvSpPr>
          <p:cNvPr id="23" name="Star: 5 Points 22">
            <a:extLst>
              <a:ext uri="{FF2B5EF4-FFF2-40B4-BE49-F238E27FC236}">
                <a16:creationId xmlns:a16="http://schemas.microsoft.com/office/drawing/2014/main" id="{DEE4222B-F93A-4202-B586-11594877DBEC}"/>
              </a:ext>
            </a:extLst>
          </p:cNvPr>
          <p:cNvSpPr/>
          <p:nvPr/>
        </p:nvSpPr>
        <p:spPr>
          <a:xfrm>
            <a:off x="5520861" y="4793216"/>
            <a:ext cx="582379" cy="502318"/>
          </a:xfrm>
          <a:prstGeom prst="star5">
            <a:avLst/>
          </a:prstGeom>
          <a:solidFill>
            <a:srgbClr val="EDE92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1</a:t>
            </a:r>
            <a:endParaRPr lang="en-GB" sz="1800">
              <a:solidFill>
                <a:schemeClr val="tx1"/>
              </a:solidFill>
            </a:endParaRPr>
          </a:p>
        </p:txBody>
      </p:sp>
    </p:spTree>
    <p:extLst>
      <p:ext uri="{BB962C8B-B14F-4D97-AF65-F5344CB8AC3E}">
        <p14:creationId xmlns:p14="http://schemas.microsoft.com/office/powerpoint/2010/main" val="156132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99E550EC-DDD6-4122-B769-87902E3D0487}"/>
              </a:ext>
            </a:extLst>
          </p:cNvPr>
          <p:cNvSpPr>
            <a:spLocks noGrp="1"/>
          </p:cNvSpPr>
          <p:nvPr>
            <p:ph idx="16"/>
          </p:nvPr>
        </p:nvSpPr>
        <p:spPr>
          <a:xfrm>
            <a:off x="493200" y="186803"/>
            <a:ext cx="2415967" cy="562978"/>
          </a:xfrm>
        </p:spPr>
        <p:txBody>
          <a:bodyPr lIns="74441" tIns="37221" rIns="74441" bIns="37221" anchor="t"/>
          <a:lstStyle/>
          <a:p>
            <a:r>
              <a:rPr lang="en-GB"/>
              <a:t>Your turn:</a:t>
            </a:r>
          </a:p>
        </p:txBody>
      </p:sp>
      <p:sp>
        <p:nvSpPr>
          <p:cNvPr id="20" name="Content Placeholder 19">
            <a:extLst>
              <a:ext uri="{FF2B5EF4-FFF2-40B4-BE49-F238E27FC236}">
                <a16:creationId xmlns:a16="http://schemas.microsoft.com/office/drawing/2014/main" id="{209ED9F4-32EB-4357-9B7F-07F92E51B9E8}"/>
              </a:ext>
            </a:extLst>
          </p:cNvPr>
          <p:cNvSpPr>
            <a:spLocks noGrp="1"/>
          </p:cNvSpPr>
          <p:nvPr>
            <p:ph idx="17"/>
          </p:nvPr>
        </p:nvSpPr>
        <p:spPr>
          <a:xfrm>
            <a:off x="491629" y="737949"/>
            <a:ext cx="5463497" cy="551146"/>
          </a:xfrm>
        </p:spPr>
        <p:txBody>
          <a:bodyPr/>
          <a:lstStyle/>
          <a:p>
            <a:r>
              <a:rPr lang="en-GB"/>
              <a:t>Severe allergic reaction </a:t>
            </a:r>
          </a:p>
        </p:txBody>
      </p:sp>
      <p:sp>
        <p:nvSpPr>
          <p:cNvPr id="9" name="Rectangle 8">
            <a:extLst>
              <a:ext uri="{FF2B5EF4-FFF2-40B4-BE49-F238E27FC236}">
                <a16:creationId xmlns:a16="http://schemas.microsoft.com/office/drawing/2014/main" id="{3F4ACBF7-09C3-4EF6-8B93-EF4F5A6758B9}"/>
              </a:ext>
            </a:extLst>
          </p:cNvPr>
          <p:cNvSpPr>
            <a:spLocks noChangeAspect="1"/>
          </p:cNvSpPr>
          <p:nvPr/>
        </p:nvSpPr>
        <p:spPr>
          <a:xfrm>
            <a:off x="884778" y="1634111"/>
            <a:ext cx="1838354" cy="923971"/>
          </a:xfrm>
          <a:prstGeom prst="rect">
            <a:avLst/>
          </a:prstGeom>
        </p:spPr>
        <p:txBody>
          <a:bodyPr wrap="square">
            <a:spAutoFit/>
          </a:bodyPr>
          <a:lstStyle/>
          <a:p>
            <a:pPr marL="199146" indent="-199146">
              <a:spcAft>
                <a:spcPts val="453"/>
              </a:spcAft>
            </a:pPr>
            <a:r>
              <a:rPr lang="en-GB" sz="1200" b="1">
                <a:solidFill>
                  <a:srgbClr val="007A53"/>
                </a:solidFill>
              </a:rPr>
              <a:t>1.</a:t>
            </a:r>
            <a:r>
              <a:rPr lang="en-GB" sz="1200" b="1">
                <a:solidFill>
                  <a:prstClr val="black"/>
                </a:solidFill>
              </a:rPr>
              <a:t>	Call 999/112</a:t>
            </a:r>
          </a:p>
          <a:p>
            <a:pPr marL="199146" indent="-199146">
              <a:buSzPct val="100000"/>
              <a:buBlip>
                <a:blip r:embed="rId3"/>
              </a:buBlip>
            </a:pPr>
            <a:r>
              <a:rPr lang="en-GB" sz="1200">
                <a:solidFill>
                  <a:prstClr val="black"/>
                </a:solidFill>
              </a:rPr>
              <a:t>tell them you think someone is having an allergic reaction</a:t>
            </a:r>
          </a:p>
        </p:txBody>
      </p:sp>
      <p:pic>
        <p:nvPicPr>
          <p:cNvPr id="7" name="Picture 6">
            <a:extLst>
              <a:ext uri="{FF2B5EF4-FFF2-40B4-BE49-F238E27FC236}">
                <a16:creationId xmlns:a16="http://schemas.microsoft.com/office/drawing/2014/main" id="{715D02D2-86D1-4EAE-AB28-86642963B383}"/>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1192" t="4957" r="23636"/>
          <a:stretch/>
        </p:blipFill>
        <p:spPr>
          <a:xfrm>
            <a:off x="2370476" y="1273065"/>
            <a:ext cx="1061986" cy="1829433"/>
          </a:xfrm>
          <a:prstGeom prst="rect">
            <a:avLst/>
          </a:prstGeom>
        </p:spPr>
      </p:pic>
      <p:sp>
        <p:nvSpPr>
          <p:cNvPr id="10" name="Rectangle 9">
            <a:extLst>
              <a:ext uri="{FF2B5EF4-FFF2-40B4-BE49-F238E27FC236}">
                <a16:creationId xmlns:a16="http://schemas.microsoft.com/office/drawing/2014/main" id="{B911DCF0-CC58-494B-842D-BB401C1DE0A1}"/>
              </a:ext>
            </a:extLst>
          </p:cNvPr>
          <p:cNvSpPr>
            <a:spLocks noChangeAspect="1"/>
          </p:cNvSpPr>
          <p:nvPr/>
        </p:nvSpPr>
        <p:spPr>
          <a:xfrm>
            <a:off x="4354823" y="1634111"/>
            <a:ext cx="3104589" cy="1482201"/>
          </a:xfrm>
          <a:prstGeom prst="rect">
            <a:avLst/>
          </a:prstGeom>
        </p:spPr>
        <p:txBody>
          <a:bodyPr wrap="square" anchor="t">
            <a:spAutoFit/>
          </a:bodyPr>
          <a:lstStyle/>
          <a:p>
            <a:pPr marL="199146" indent="-199146">
              <a:spcAft>
                <a:spcPts val="453"/>
              </a:spcAft>
            </a:pPr>
            <a:r>
              <a:rPr lang="en-GB" sz="1200" b="1">
                <a:solidFill>
                  <a:srgbClr val="007A53"/>
                </a:solidFill>
              </a:rPr>
              <a:t>2.</a:t>
            </a:r>
            <a:r>
              <a:rPr lang="en-GB" sz="1200" b="1">
                <a:solidFill>
                  <a:prstClr val="black"/>
                </a:solidFill>
              </a:rPr>
              <a:t>	Ask the casualty if they have an injection with them</a:t>
            </a:r>
          </a:p>
          <a:p>
            <a:pPr marL="199146" indent="-199146">
              <a:buSzPct val="100000"/>
              <a:buBlip>
                <a:blip r:embed="rId3"/>
              </a:buBlip>
            </a:pPr>
            <a:r>
              <a:rPr lang="en-GB" sz="1200">
                <a:solidFill>
                  <a:prstClr val="black"/>
                </a:solidFill>
              </a:rPr>
              <a:t>people with allergies often carry an injection of adrenaline (autoinjector) </a:t>
            </a:r>
          </a:p>
          <a:p>
            <a:pPr>
              <a:buSzPct val="100000"/>
            </a:pPr>
            <a:r>
              <a:rPr lang="en-GB" sz="1200">
                <a:solidFill>
                  <a:prstClr val="black"/>
                </a:solidFill>
              </a:rPr>
              <a:t>     with them; if so help them use it</a:t>
            </a:r>
            <a:endParaRPr lang="en-GB" sz="1200">
              <a:solidFill>
                <a:prstClr val="black"/>
              </a:solidFill>
              <a:cs typeface="Arial"/>
            </a:endParaRPr>
          </a:p>
          <a:p>
            <a:pPr marL="199146" indent="-199146">
              <a:buSzPct val="100000"/>
              <a:buBlip>
                <a:blip r:embed="rId3"/>
              </a:buBlip>
            </a:pPr>
            <a:r>
              <a:rPr lang="en-GB" sz="1200">
                <a:solidFill>
                  <a:prstClr val="black"/>
                </a:solidFill>
              </a:rPr>
              <a:t>help the casualty to sit in a position which helps their breathing</a:t>
            </a:r>
          </a:p>
        </p:txBody>
      </p:sp>
      <p:pic>
        <p:nvPicPr>
          <p:cNvPr id="11" name="Picture 10">
            <a:extLst>
              <a:ext uri="{FF2B5EF4-FFF2-40B4-BE49-F238E27FC236}">
                <a16:creationId xmlns:a16="http://schemas.microsoft.com/office/drawing/2014/main" id="{A0167E04-2634-43C7-81C1-E0DD878A311F}"/>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23056" t="18379" r="16631" b="12073"/>
          <a:stretch/>
        </p:blipFill>
        <p:spPr>
          <a:xfrm>
            <a:off x="6962299" y="1249596"/>
            <a:ext cx="1621505" cy="1959319"/>
          </a:xfrm>
          <a:prstGeom prst="rect">
            <a:avLst/>
          </a:prstGeom>
        </p:spPr>
      </p:pic>
      <p:sp>
        <p:nvSpPr>
          <p:cNvPr id="12" name="Rectangle 11">
            <a:extLst>
              <a:ext uri="{FF2B5EF4-FFF2-40B4-BE49-F238E27FC236}">
                <a16:creationId xmlns:a16="http://schemas.microsoft.com/office/drawing/2014/main" id="{4B30526B-A54E-4AC7-A35E-EEF0A4B4E4A4}"/>
              </a:ext>
            </a:extLst>
          </p:cNvPr>
          <p:cNvSpPr>
            <a:spLocks noChangeAspect="1"/>
          </p:cNvSpPr>
          <p:nvPr/>
        </p:nvSpPr>
        <p:spPr>
          <a:xfrm>
            <a:off x="869410" y="3232362"/>
            <a:ext cx="2978270" cy="2187778"/>
          </a:xfrm>
          <a:prstGeom prst="rect">
            <a:avLst/>
          </a:prstGeom>
        </p:spPr>
        <p:txBody>
          <a:bodyPr wrap="square" anchor="t">
            <a:spAutoFit/>
          </a:bodyPr>
          <a:lstStyle/>
          <a:p>
            <a:pPr marL="198755" indent="-198755">
              <a:spcAft>
                <a:spcPts val="453"/>
              </a:spcAft>
            </a:pPr>
            <a:r>
              <a:rPr lang="en-GB" sz="1200" b="1">
                <a:solidFill>
                  <a:srgbClr val="007A53"/>
                </a:solidFill>
              </a:rPr>
              <a:t>3.</a:t>
            </a:r>
            <a:r>
              <a:rPr lang="en-GB" sz="1200" b="1"/>
              <a:t>	Keep checking their breathing and keep them calm</a:t>
            </a:r>
            <a:endParaRPr lang="en-US" sz="1200"/>
          </a:p>
          <a:p>
            <a:pPr marL="198755" indent="-198755">
              <a:buSzPct val="100000"/>
              <a:buBlip>
                <a:blip r:embed="rId3"/>
              </a:buBlip>
            </a:pPr>
            <a:r>
              <a:rPr lang="en-GB" sz="1200"/>
              <a:t>look at their breathing and listen for any changes</a:t>
            </a:r>
            <a:endParaRPr lang="en-GB" sz="1200">
              <a:cs typeface="Arial"/>
            </a:endParaRPr>
          </a:p>
          <a:p>
            <a:pPr marL="198755" indent="-198755">
              <a:buSzPct val="100000"/>
              <a:buBlip>
                <a:blip r:embed="rId3"/>
              </a:buBlip>
            </a:pPr>
            <a:r>
              <a:rPr lang="en-GB" sz="1200"/>
              <a:t>reassure them that help is on the way</a:t>
            </a:r>
            <a:endParaRPr lang="en-GB" sz="1200">
              <a:cs typeface="Arial"/>
            </a:endParaRPr>
          </a:p>
          <a:p>
            <a:pPr marL="198755" indent="-198755">
              <a:buSzPct val="100000"/>
              <a:buBlip>
                <a:blip r:embed="rId3"/>
              </a:buBlip>
            </a:pPr>
            <a:r>
              <a:rPr lang="en-GB" sz="1200"/>
              <a:t>a second injection can be given after 5 minutes if no improvement</a:t>
            </a:r>
            <a:endParaRPr lang="en-GB" sz="1200">
              <a:cs typeface="Arial"/>
            </a:endParaRPr>
          </a:p>
          <a:p>
            <a:pPr marL="198755" indent="-198755">
              <a:buSzPct val="100000"/>
              <a:buBlip>
                <a:blip r:embed="rId3"/>
              </a:buBlip>
            </a:pPr>
            <a:r>
              <a:rPr lang="en-GB" sz="1200"/>
              <a:t>if they become pale and weak, lie them down with legs raised</a:t>
            </a:r>
            <a:endParaRPr lang="en-GB" sz="1200">
              <a:cs typeface="Arial"/>
            </a:endParaRPr>
          </a:p>
          <a:p>
            <a:pPr marL="199146" indent="-199146">
              <a:buSzPct val="100000"/>
              <a:buBlip>
                <a:blip r:embed="rId3"/>
              </a:buBlip>
            </a:pPr>
            <a:endParaRPr lang="en-GB" sz="1200">
              <a:solidFill>
                <a:prstClr val="black"/>
              </a:solidFill>
            </a:endParaRPr>
          </a:p>
          <a:p>
            <a:pPr marL="199146" indent="-199146">
              <a:buSzPct val="100000"/>
              <a:buBlip>
                <a:blip r:embed="rId3"/>
              </a:buBlip>
            </a:pPr>
            <a:endParaRPr lang="en-GB" sz="1200">
              <a:solidFill>
                <a:prstClr val="black"/>
              </a:solidFill>
            </a:endParaRPr>
          </a:p>
        </p:txBody>
      </p:sp>
      <p:pic>
        <p:nvPicPr>
          <p:cNvPr id="14" name="Picture 13">
            <a:extLst>
              <a:ext uri="{FF2B5EF4-FFF2-40B4-BE49-F238E27FC236}">
                <a16:creationId xmlns:a16="http://schemas.microsoft.com/office/drawing/2014/main" id="{1DC3934D-20F3-4486-8D25-8ADEF41A9F69}"/>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t="27449" b="20063"/>
          <a:stretch/>
        </p:blipFill>
        <p:spPr>
          <a:xfrm>
            <a:off x="2475342" y="4137993"/>
            <a:ext cx="2744676" cy="1525996"/>
          </a:xfrm>
          <a:prstGeom prst="rect">
            <a:avLst/>
          </a:prstGeom>
        </p:spPr>
      </p:pic>
      <p:sp>
        <p:nvSpPr>
          <p:cNvPr id="15" name="Rectangle 14">
            <a:extLst>
              <a:ext uri="{FF2B5EF4-FFF2-40B4-BE49-F238E27FC236}">
                <a16:creationId xmlns:a16="http://schemas.microsoft.com/office/drawing/2014/main" id="{E723258C-4C5A-43EB-9E07-3CA676A56361}"/>
              </a:ext>
            </a:extLst>
          </p:cNvPr>
          <p:cNvSpPr>
            <a:spLocks noChangeAspect="1"/>
          </p:cNvSpPr>
          <p:nvPr/>
        </p:nvSpPr>
        <p:spPr>
          <a:xfrm>
            <a:off x="4353074" y="3242876"/>
            <a:ext cx="2565350" cy="895117"/>
          </a:xfrm>
          <a:prstGeom prst="rect">
            <a:avLst/>
          </a:prstGeom>
        </p:spPr>
        <p:txBody>
          <a:bodyPr wrap="square">
            <a:spAutoFit/>
          </a:bodyPr>
          <a:lstStyle/>
          <a:p>
            <a:pPr marL="199146" indent="-199146">
              <a:spcAft>
                <a:spcPts val="453"/>
              </a:spcAft>
            </a:pPr>
            <a:r>
              <a:rPr lang="en-GB" sz="1200" b="1">
                <a:solidFill>
                  <a:srgbClr val="007A53"/>
                </a:solidFill>
              </a:rPr>
              <a:t>4.</a:t>
            </a:r>
            <a:r>
              <a:rPr lang="en-GB" sz="1200" b="1">
                <a:solidFill>
                  <a:prstClr val="black"/>
                </a:solidFill>
              </a:rPr>
              <a:t>	Stay with them</a:t>
            </a:r>
          </a:p>
          <a:p>
            <a:pPr marL="199146" indent="-199146">
              <a:buSzPct val="100000"/>
              <a:buBlip>
                <a:blip r:embed="rId3"/>
              </a:buBlip>
            </a:pPr>
            <a:r>
              <a:rPr lang="en-GB" sz="1200" b="1">
                <a:solidFill>
                  <a:srgbClr val="FF0000"/>
                </a:solidFill>
              </a:rPr>
              <a:t>Remember: </a:t>
            </a:r>
            <a:r>
              <a:rPr lang="en-GB" sz="1200">
                <a:solidFill>
                  <a:prstClr val="black"/>
                </a:solidFill>
              </a:rPr>
              <a:t>your casualty could become unresponsive. Be prepared to start CPR</a:t>
            </a:r>
          </a:p>
        </p:txBody>
      </p:sp>
      <p:sp>
        <p:nvSpPr>
          <p:cNvPr id="18" name="Text Placeholder 17">
            <a:extLst>
              <a:ext uri="{FF2B5EF4-FFF2-40B4-BE49-F238E27FC236}">
                <a16:creationId xmlns:a16="http://schemas.microsoft.com/office/drawing/2014/main" id="{5A6F948F-4929-4872-AC58-43B25578FB48}"/>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27592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FA7F010-C1F4-4F6F-9335-B85A72A57015}"/>
              </a:ext>
            </a:extLst>
          </p:cNvPr>
          <p:cNvSpPr>
            <a:spLocks noGrp="1"/>
          </p:cNvSpPr>
          <p:nvPr>
            <p:ph type="body" sz="quarter" idx="10"/>
          </p:nvPr>
        </p:nvSpPr>
        <p:spPr>
          <a:noFill/>
          <a:ln>
            <a:solidFill>
              <a:schemeClr val="bg1"/>
            </a:solidFill>
          </a:ln>
        </p:spPr>
        <p:txBody>
          <a:bodyPr/>
          <a:lstStyle/>
          <a:p>
            <a:endParaRPr lang="en-GB"/>
          </a:p>
        </p:txBody>
      </p:sp>
      <p:sp>
        <p:nvSpPr>
          <p:cNvPr id="3" name="Content Placeholder 2">
            <a:extLst>
              <a:ext uri="{FF2B5EF4-FFF2-40B4-BE49-F238E27FC236}">
                <a16:creationId xmlns:a16="http://schemas.microsoft.com/office/drawing/2014/main" id="{76F426EE-AD4D-45A6-9E8E-6080A5975A6D}"/>
              </a:ext>
            </a:extLst>
          </p:cNvPr>
          <p:cNvSpPr>
            <a:spLocks noGrp="1"/>
          </p:cNvSpPr>
          <p:nvPr>
            <p:ph idx="16"/>
          </p:nvPr>
        </p:nvSpPr>
        <p:spPr>
          <a:xfrm>
            <a:off x="505029" y="299486"/>
            <a:ext cx="2486857" cy="551146"/>
          </a:xfrm>
        </p:spPr>
        <p:txBody>
          <a:bodyPr lIns="74441" tIns="37221" rIns="74441" bIns="37221" anchor="t"/>
          <a:lstStyle/>
          <a:p>
            <a:r>
              <a:rPr lang="en-GB"/>
              <a:t>Your turn:</a:t>
            </a:r>
          </a:p>
        </p:txBody>
      </p:sp>
      <p:sp>
        <p:nvSpPr>
          <p:cNvPr id="9" name="Content Placeholder 8">
            <a:extLst>
              <a:ext uri="{FF2B5EF4-FFF2-40B4-BE49-F238E27FC236}">
                <a16:creationId xmlns:a16="http://schemas.microsoft.com/office/drawing/2014/main" id="{9984E0FD-153F-488E-A686-B946D90CC033}"/>
              </a:ext>
            </a:extLst>
          </p:cNvPr>
          <p:cNvSpPr>
            <a:spLocks noGrp="1"/>
          </p:cNvSpPr>
          <p:nvPr>
            <p:ph idx="17"/>
          </p:nvPr>
        </p:nvSpPr>
        <p:spPr>
          <a:xfrm>
            <a:off x="508568" y="850632"/>
            <a:ext cx="3238158" cy="551146"/>
          </a:xfrm>
        </p:spPr>
        <p:txBody>
          <a:bodyPr/>
          <a:lstStyle/>
          <a:p>
            <a:r>
              <a:rPr lang="en-GB"/>
              <a:t>Treating bites</a:t>
            </a:r>
          </a:p>
        </p:txBody>
      </p:sp>
      <p:pic>
        <p:nvPicPr>
          <p:cNvPr id="8" name="Picture 7">
            <a:extLst>
              <a:ext uri="{FF2B5EF4-FFF2-40B4-BE49-F238E27FC236}">
                <a16:creationId xmlns:a16="http://schemas.microsoft.com/office/drawing/2014/main" id="{EC5140D4-DE9B-4E27-995D-DAD8727327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65545" y="1592200"/>
            <a:ext cx="1706387" cy="1619395"/>
          </a:xfrm>
          <a:prstGeom prst="rect">
            <a:avLst/>
          </a:prstGeom>
        </p:spPr>
      </p:pic>
      <p:pic>
        <p:nvPicPr>
          <p:cNvPr id="10" name="Picture 9">
            <a:extLst>
              <a:ext uri="{FF2B5EF4-FFF2-40B4-BE49-F238E27FC236}">
                <a16:creationId xmlns:a16="http://schemas.microsoft.com/office/drawing/2014/main" id="{CC58172C-18D2-4C7D-A464-302EECA7706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14876"/>
          <a:stretch/>
        </p:blipFill>
        <p:spPr>
          <a:xfrm>
            <a:off x="1616066" y="3530881"/>
            <a:ext cx="1903480" cy="1619395"/>
          </a:xfrm>
          <a:prstGeom prst="rect">
            <a:avLst/>
          </a:prstGeom>
        </p:spPr>
      </p:pic>
      <p:pic>
        <p:nvPicPr>
          <p:cNvPr id="12" name="Picture 11">
            <a:extLst>
              <a:ext uri="{FF2B5EF4-FFF2-40B4-BE49-F238E27FC236}">
                <a16:creationId xmlns:a16="http://schemas.microsoft.com/office/drawing/2014/main" id="{EAF441D9-5CC7-432C-B346-521EEA0F6551}"/>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t="12093" b="3406"/>
          <a:stretch/>
        </p:blipFill>
        <p:spPr>
          <a:xfrm>
            <a:off x="5318893" y="1371403"/>
            <a:ext cx="1594214" cy="1335656"/>
          </a:xfrm>
          <a:prstGeom prst="rect">
            <a:avLst/>
          </a:prstGeom>
        </p:spPr>
      </p:pic>
      <p:sp>
        <p:nvSpPr>
          <p:cNvPr id="16" name="Rectangle 15">
            <a:extLst>
              <a:ext uri="{FF2B5EF4-FFF2-40B4-BE49-F238E27FC236}">
                <a16:creationId xmlns:a16="http://schemas.microsoft.com/office/drawing/2014/main" id="{05F734CF-52C8-42EB-96E3-902B38D3522E}"/>
              </a:ext>
            </a:extLst>
          </p:cNvPr>
          <p:cNvSpPr>
            <a:spLocks noChangeAspect="1"/>
          </p:cNvSpPr>
          <p:nvPr/>
        </p:nvSpPr>
        <p:spPr>
          <a:xfrm>
            <a:off x="493200" y="1670703"/>
            <a:ext cx="1650762" cy="907941"/>
          </a:xfrm>
          <a:prstGeom prst="rect">
            <a:avLst/>
          </a:prstGeom>
        </p:spPr>
        <p:txBody>
          <a:bodyPr wrap="square" anchor="t">
            <a:spAutoFit/>
          </a:bodyPr>
          <a:lstStyle/>
          <a:p>
            <a:pPr marL="263525" indent="-263525">
              <a:spcAft>
                <a:spcPts val="600"/>
              </a:spcAft>
            </a:pPr>
            <a:r>
              <a:rPr lang="en-GB" sz="1200" b="1">
                <a:solidFill>
                  <a:srgbClr val="007A53"/>
                </a:solidFill>
              </a:rPr>
              <a:t>1.</a:t>
            </a:r>
            <a:r>
              <a:rPr lang="en-GB" sz="1200" b="1"/>
              <a:t>	Reassure the casualty</a:t>
            </a:r>
          </a:p>
          <a:p>
            <a:pPr marL="263525" indent="-263525">
              <a:buSzPct val="100000"/>
              <a:buBlip>
                <a:blip r:embed="rId6"/>
              </a:buBlip>
            </a:pPr>
            <a:r>
              <a:rPr lang="en-GB" sz="1200"/>
              <a:t>Help them to sit or lie down</a:t>
            </a:r>
            <a:endParaRPr lang="en-GB" sz="1200">
              <a:cs typeface="Arial"/>
            </a:endParaRPr>
          </a:p>
        </p:txBody>
      </p:sp>
      <p:sp>
        <p:nvSpPr>
          <p:cNvPr id="20" name="Rectangle 19">
            <a:extLst>
              <a:ext uri="{FF2B5EF4-FFF2-40B4-BE49-F238E27FC236}">
                <a16:creationId xmlns:a16="http://schemas.microsoft.com/office/drawing/2014/main" id="{37914107-AE77-4095-ADEF-4115573A8D4C}"/>
              </a:ext>
            </a:extLst>
          </p:cNvPr>
          <p:cNvSpPr>
            <a:spLocks noChangeAspect="1"/>
          </p:cNvSpPr>
          <p:nvPr/>
        </p:nvSpPr>
        <p:spPr>
          <a:xfrm>
            <a:off x="3940882" y="1659051"/>
            <a:ext cx="1604153" cy="1277273"/>
          </a:xfrm>
          <a:prstGeom prst="rect">
            <a:avLst/>
          </a:prstGeom>
        </p:spPr>
        <p:txBody>
          <a:bodyPr wrap="square">
            <a:spAutoFit/>
          </a:bodyPr>
          <a:lstStyle/>
          <a:p>
            <a:pPr marL="263525" indent="-263525">
              <a:spcAft>
                <a:spcPts val="600"/>
              </a:spcAft>
            </a:pPr>
            <a:r>
              <a:rPr lang="en-GB" sz="1200" b="1">
                <a:solidFill>
                  <a:srgbClr val="007A53"/>
                </a:solidFill>
              </a:rPr>
              <a:t>2.</a:t>
            </a:r>
            <a:r>
              <a:rPr lang="en-GB" sz="1200" b="1"/>
              <a:t>	Clean</a:t>
            </a:r>
          </a:p>
          <a:p>
            <a:pPr marL="263525" indent="-263525">
              <a:buSzPct val="100000"/>
              <a:buBlip>
                <a:blip r:embed="rId6"/>
              </a:buBlip>
            </a:pPr>
            <a:r>
              <a:rPr lang="en-GB" sz="1200"/>
              <a:t>Wash the wound thoroughly with soap and water to minimise the risk of infection</a:t>
            </a:r>
          </a:p>
        </p:txBody>
      </p:sp>
      <p:sp>
        <p:nvSpPr>
          <p:cNvPr id="23" name="Rectangle 22">
            <a:extLst>
              <a:ext uri="{FF2B5EF4-FFF2-40B4-BE49-F238E27FC236}">
                <a16:creationId xmlns:a16="http://schemas.microsoft.com/office/drawing/2014/main" id="{352F084A-48C5-43C0-897C-9A7ACCA5E2B7}"/>
              </a:ext>
            </a:extLst>
          </p:cNvPr>
          <p:cNvSpPr>
            <a:spLocks noChangeAspect="1"/>
          </p:cNvSpPr>
          <p:nvPr/>
        </p:nvSpPr>
        <p:spPr>
          <a:xfrm>
            <a:off x="6923046" y="1653829"/>
            <a:ext cx="1778437" cy="1092607"/>
          </a:xfrm>
          <a:prstGeom prst="rect">
            <a:avLst/>
          </a:prstGeom>
        </p:spPr>
        <p:txBody>
          <a:bodyPr wrap="square" anchor="t">
            <a:spAutoFit/>
          </a:bodyPr>
          <a:lstStyle/>
          <a:p>
            <a:pPr marL="263525" indent="-263525">
              <a:spcAft>
                <a:spcPts val="600"/>
              </a:spcAft>
            </a:pPr>
            <a:r>
              <a:rPr lang="en-GB" sz="1200" b="1">
                <a:solidFill>
                  <a:srgbClr val="007A53"/>
                </a:solidFill>
              </a:rPr>
              <a:t>3.</a:t>
            </a:r>
            <a:r>
              <a:rPr lang="en-GB" sz="1200" b="1"/>
              <a:t>	Raise and Support the wound</a:t>
            </a:r>
          </a:p>
          <a:p>
            <a:pPr marL="263525" indent="-263525">
              <a:buSzPct val="100000"/>
              <a:buBlip>
                <a:blip r:embed="rId6"/>
              </a:buBlip>
            </a:pPr>
            <a:r>
              <a:rPr lang="en-GB" sz="1200"/>
              <a:t>Then pat dry with clean gauze swabs</a:t>
            </a:r>
            <a:endParaRPr lang="en-GB" sz="1200">
              <a:cs typeface="Arial"/>
            </a:endParaRPr>
          </a:p>
        </p:txBody>
      </p:sp>
      <p:sp>
        <p:nvSpPr>
          <p:cNvPr id="24" name="Rectangle 23">
            <a:extLst>
              <a:ext uri="{FF2B5EF4-FFF2-40B4-BE49-F238E27FC236}">
                <a16:creationId xmlns:a16="http://schemas.microsoft.com/office/drawing/2014/main" id="{478AFB5C-1CAE-4F18-9C5D-3E4DB1A7C1DE}"/>
              </a:ext>
            </a:extLst>
          </p:cNvPr>
          <p:cNvSpPr>
            <a:spLocks noChangeAspect="1"/>
          </p:cNvSpPr>
          <p:nvPr/>
        </p:nvSpPr>
        <p:spPr>
          <a:xfrm>
            <a:off x="499355" y="3466449"/>
            <a:ext cx="1638451" cy="723275"/>
          </a:xfrm>
          <a:prstGeom prst="rect">
            <a:avLst/>
          </a:prstGeom>
        </p:spPr>
        <p:txBody>
          <a:bodyPr wrap="square" anchor="t">
            <a:spAutoFit/>
          </a:bodyPr>
          <a:lstStyle/>
          <a:p>
            <a:pPr marL="263525" indent="-263525">
              <a:spcAft>
                <a:spcPts val="600"/>
              </a:spcAft>
            </a:pPr>
            <a:r>
              <a:rPr lang="en-GB" sz="1200" b="1">
                <a:solidFill>
                  <a:srgbClr val="007A53"/>
                </a:solidFill>
              </a:rPr>
              <a:t>4.</a:t>
            </a:r>
            <a:r>
              <a:rPr lang="en-GB" sz="1200" b="1"/>
              <a:t>	Cover bite</a:t>
            </a:r>
          </a:p>
          <a:p>
            <a:pPr marL="263525" indent="-263525">
              <a:buSzPct val="100000"/>
              <a:buBlip>
                <a:blip r:embed="rId6"/>
              </a:buBlip>
            </a:pPr>
            <a:r>
              <a:rPr lang="en-GB" sz="1200"/>
              <a:t>Use a sterile wound dressing</a:t>
            </a:r>
            <a:endParaRPr lang="en-GB" sz="1200">
              <a:cs typeface="Arial"/>
            </a:endParaRPr>
          </a:p>
        </p:txBody>
      </p:sp>
      <p:sp>
        <p:nvSpPr>
          <p:cNvPr id="27" name="Rectangle 26">
            <a:extLst>
              <a:ext uri="{FF2B5EF4-FFF2-40B4-BE49-F238E27FC236}">
                <a16:creationId xmlns:a16="http://schemas.microsoft.com/office/drawing/2014/main" id="{E8D5A38E-F158-419A-BD8A-3CF8460AF3DB}"/>
              </a:ext>
            </a:extLst>
          </p:cNvPr>
          <p:cNvSpPr>
            <a:spLocks noChangeAspect="1"/>
          </p:cNvSpPr>
          <p:nvPr/>
        </p:nvSpPr>
        <p:spPr>
          <a:xfrm>
            <a:off x="3940882" y="3458754"/>
            <a:ext cx="1903480" cy="1646605"/>
          </a:xfrm>
          <a:prstGeom prst="rect">
            <a:avLst/>
          </a:prstGeom>
        </p:spPr>
        <p:txBody>
          <a:bodyPr wrap="square" anchor="t">
            <a:spAutoFit/>
          </a:bodyPr>
          <a:lstStyle/>
          <a:p>
            <a:pPr marL="263525" indent="-263525">
              <a:spcAft>
                <a:spcPts val="600"/>
              </a:spcAft>
            </a:pPr>
            <a:r>
              <a:rPr lang="en-GB" sz="1200" b="1">
                <a:solidFill>
                  <a:srgbClr val="007A53"/>
                </a:solidFill>
              </a:rPr>
              <a:t>5.</a:t>
            </a:r>
            <a:r>
              <a:rPr lang="en-GB" sz="1200" b="1"/>
              <a:t>	Extra help</a:t>
            </a:r>
          </a:p>
          <a:p>
            <a:pPr marL="263525" indent="-263525">
              <a:buSzPct val="100000"/>
              <a:buBlip>
                <a:blip r:embed="rId6"/>
              </a:buBlip>
            </a:pPr>
            <a:r>
              <a:rPr lang="en-GB" sz="1200"/>
              <a:t>If the wound is large or deep arrange for the casualty to be taken to hospital </a:t>
            </a:r>
          </a:p>
          <a:p>
            <a:pPr marL="263525" indent="-263525">
              <a:buSzPct val="100000"/>
              <a:buBlip>
                <a:blip r:embed="rId6"/>
              </a:buBlip>
            </a:pPr>
            <a:r>
              <a:rPr lang="en-GB" sz="1200"/>
              <a:t>For other bites that pierce the skin seek medical advice</a:t>
            </a:r>
            <a:endParaRPr lang="en-GB" sz="1200">
              <a:cs typeface="Arial"/>
            </a:endParaRPr>
          </a:p>
        </p:txBody>
      </p:sp>
    </p:spTree>
    <p:extLst>
      <p:ext uri="{BB962C8B-B14F-4D97-AF65-F5344CB8AC3E}">
        <p14:creationId xmlns:p14="http://schemas.microsoft.com/office/powerpoint/2010/main" val="215788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302BB8-0F15-4F33-9233-59FC3F5ADCC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561" t="29085" r="11261" b="14544"/>
          <a:stretch/>
        </p:blipFill>
        <p:spPr>
          <a:xfrm>
            <a:off x="7170418" y="2162462"/>
            <a:ext cx="1575777" cy="1196832"/>
          </a:xfrm>
          <a:prstGeom prst="rect">
            <a:avLst/>
          </a:prstGeom>
        </p:spPr>
      </p:pic>
      <p:sp>
        <p:nvSpPr>
          <p:cNvPr id="3" name="Content Placeholder 2">
            <a:extLst>
              <a:ext uri="{FF2B5EF4-FFF2-40B4-BE49-F238E27FC236}">
                <a16:creationId xmlns:a16="http://schemas.microsoft.com/office/drawing/2014/main" id="{76F426EE-AD4D-45A6-9E8E-6080A5975A6D}"/>
              </a:ext>
            </a:extLst>
          </p:cNvPr>
          <p:cNvSpPr>
            <a:spLocks noGrp="1"/>
          </p:cNvSpPr>
          <p:nvPr>
            <p:ph idx="16"/>
          </p:nvPr>
        </p:nvSpPr>
        <p:spPr>
          <a:xfrm>
            <a:off x="493200" y="478795"/>
            <a:ext cx="2396055" cy="551146"/>
          </a:xfrm>
        </p:spPr>
        <p:txBody>
          <a:bodyPr lIns="74441" tIns="37221" rIns="74441" bIns="37221" anchor="t"/>
          <a:lstStyle/>
          <a:p>
            <a:r>
              <a:rPr lang="en-GB"/>
              <a:t>Your turn:</a:t>
            </a:r>
          </a:p>
        </p:txBody>
      </p:sp>
      <p:sp>
        <p:nvSpPr>
          <p:cNvPr id="8" name="Content Placeholder 7">
            <a:extLst>
              <a:ext uri="{FF2B5EF4-FFF2-40B4-BE49-F238E27FC236}">
                <a16:creationId xmlns:a16="http://schemas.microsoft.com/office/drawing/2014/main" id="{2C13054D-9EF2-4449-9AAE-079BFB2DD211}"/>
              </a:ext>
            </a:extLst>
          </p:cNvPr>
          <p:cNvSpPr>
            <a:spLocks noGrp="1"/>
          </p:cNvSpPr>
          <p:nvPr>
            <p:ph idx="17"/>
          </p:nvPr>
        </p:nvSpPr>
        <p:spPr>
          <a:xfrm>
            <a:off x="493200" y="1029941"/>
            <a:ext cx="3580058" cy="551146"/>
          </a:xfrm>
        </p:spPr>
        <p:txBody>
          <a:bodyPr/>
          <a:lstStyle/>
          <a:p>
            <a:r>
              <a:rPr lang="en-GB"/>
              <a:t>Treating stings</a:t>
            </a:r>
          </a:p>
        </p:txBody>
      </p:sp>
      <p:sp>
        <p:nvSpPr>
          <p:cNvPr id="6" name="Text Placeholder 5">
            <a:extLst>
              <a:ext uri="{FF2B5EF4-FFF2-40B4-BE49-F238E27FC236}">
                <a16:creationId xmlns:a16="http://schemas.microsoft.com/office/drawing/2014/main" id="{C2B7C619-814C-4ED3-A452-0558BCCC2699}"/>
              </a:ext>
            </a:extLst>
          </p:cNvPr>
          <p:cNvSpPr>
            <a:spLocks noGrp="1"/>
          </p:cNvSpPr>
          <p:nvPr>
            <p:ph type="body" sz="quarter" idx="10"/>
          </p:nvPr>
        </p:nvSpPr>
        <p:spPr>
          <a:xfrm>
            <a:off x="7237435" y="5165887"/>
            <a:ext cx="1575776" cy="309179"/>
          </a:xfrm>
          <a:noFill/>
          <a:ln>
            <a:solidFill>
              <a:schemeClr val="bg1"/>
            </a:solidFill>
          </a:ln>
        </p:spPr>
        <p:txBody>
          <a:bodyPr/>
          <a:lstStyle/>
          <a:p>
            <a:endParaRPr lang="en-GB"/>
          </a:p>
        </p:txBody>
      </p:sp>
      <p:sp>
        <p:nvSpPr>
          <p:cNvPr id="24" name="Rectangle 23">
            <a:extLst>
              <a:ext uri="{FF2B5EF4-FFF2-40B4-BE49-F238E27FC236}">
                <a16:creationId xmlns:a16="http://schemas.microsoft.com/office/drawing/2014/main" id="{177068EF-F73C-442C-AF00-0D2573F6AF52}"/>
              </a:ext>
            </a:extLst>
          </p:cNvPr>
          <p:cNvSpPr>
            <a:spLocks noChangeAspect="1"/>
          </p:cNvSpPr>
          <p:nvPr/>
        </p:nvSpPr>
        <p:spPr>
          <a:xfrm>
            <a:off x="393781" y="1814108"/>
            <a:ext cx="1481797" cy="907941"/>
          </a:xfrm>
          <a:prstGeom prst="rect">
            <a:avLst/>
          </a:prstGeom>
        </p:spPr>
        <p:txBody>
          <a:bodyPr wrap="square" anchor="t">
            <a:spAutoFit/>
          </a:bodyPr>
          <a:lstStyle/>
          <a:p>
            <a:pPr marL="263525" indent="-263525">
              <a:spcAft>
                <a:spcPts val="600"/>
              </a:spcAft>
            </a:pPr>
            <a:r>
              <a:rPr lang="en-GB" sz="1200" b="1">
                <a:solidFill>
                  <a:srgbClr val="007A53"/>
                </a:solidFill>
              </a:rPr>
              <a:t>1.</a:t>
            </a:r>
            <a:r>
              <a:rPr lang="en-GB" sz="1200" b="1"/>
              <a:t>	Reassure the casualty</a:t>
            </a:r>
          </a:p>
          <a:p>
            <a:pPr marL="263525" indent="-263525">
              <a:buSzPct val="100000"/>
              <a:buBlip>
                <a:blip r:embed="rId4"/>
              </a:buBlip>
            </a:pPr>
            <a:r>
              <a:rPr lang="en-GB" sz="1200"/>
              <a:t>Help them to sit or lie down</a:t>
            </a:r>
            <a:endParaRPr lang="en-GB" sz="1200">
              <a:cs typeface="Arial"/>
            </a:endParaRPr>
          </a:p>
        </p:txBody>
      </p:sp>
      <p:pic>
        <p:nvPicPr>
          <p:cNvPr id="2" name="Picture 1">
            <a:extLst>
              <a:ext uri="{FF2B5EF4-FFF2-40B4-BE49-F238E27FC236}">
                <a16:creationId xmlns:a16="http://schemas.microsoft.com/office/drawing/2014/main" id="{B8BCB734-54A4-44F3-AE3E-249C51A2BA0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74125" y="1878987"/>
            <a:ext cx="1706387" cy="1549422"/>
          </a:xfrm>
          <a:prstGeom prst="rect">
            <a:avLst/>
          </a:prstGeom>
        </p:spPr>
      </p:pic>
      <p:sp>
        <p:nvSpPr>
          <p:cNvPr id="25" name="Rectangle 24">
            <a:extLst>
              <a:ext uri="{FF2B5EF4-FFF2-40B4-BE49-F238E27FC236}">
                <a16:creationId xmlns:a16="http://schemas.microsoft.com/office/drawing/2014/main" id="{FCF9A998-6D8E-4DD7-8871-771412F2D9DB}"/>
              </a:ext>
            </a:extLst>
          </p:cNvPr>
          <p:cNvSpPr>
            <a:spLocks noChangeAspect="1"/>
          </p:cNvSpPr>
          <p:nvPr/>
        </p:nvSpPr>
        <p:spPr>
          <a:xfrm>
            <a:off x="3710800" y="1814108"/>
            <a:ext cx="1961583" cy="1461939"/>
          </a:xfrm>
          <a:prstGeom prst="rect">
            <a:avLst/>
          </a:prstGeom>
        </p:spPr>
        <p:txBody>
          <a:bodyPr wrap="square">
            <a:spAutoFit/>
          </a:bodyPr>
          <a:lstStyle/>
          <a:p>
            <a:pPr marL="263525" indent="-263525">
              <a:spcAft>
                <a:spcPts val="600"/>
              </a:spcAft>
            </a:pPr>
            <a:r>
              <a:rPr lang="en-GB" sz="1200" b="1">
                <a:solidFill>
                  <a:srgbClr val="007A53"/>
                </a:solidFill>
              </a:rPr>
              <a:t>2.</a:t>
            </a:r>
            <a:r>
              <a:rPr lang="en-GB" sz="1200" b="1"/>
              <a:t>	Remove the sting</a:t>
            </a:r>
          </a:p>
          <a:p>
            <a:pPr marL="263525" indent="-263525">
              <a:buSzPct val="100000"/>
              <a:buBlip>
                <a:blip r:embed="rId4"/>
              </a:buBlip>
            </a:pPr>
            <a:r>
              <a:rPr lang="en-GB" sz="1200"/>
              <a:t>If a sting is visible, brush or scrape it sideways with the edge of a card or your fingernail</a:t>
            </a:r>
          </a:p>
          <a:p>
            <a:pPr marL="263525" indent="-263525">
              <a:buSzPct val="100000"/>
              <a:buBlip>
                <a:blip r:embed="rId4"/>
              </a:buBlip>
            </a:pPr>
            <a:endParaRPr lang="en-GB" sz="1200"/>
          </a:p>
        </p:txBody>
      </p:sp>
      <p:sp>
        <p:nvSpPr>
          <p:cNvPr id="27" name="Rectangle 26">
            <a:extLst>
              <a:ext uri="{FF2B5EF4-FFF2-40B4-BE49-F238E27FC236}">
                <a16:creationId xmlns:a16="http://schemas.microsoft.com/office/drawing/2014/main" id="{32B3EBD0-A0EE-4689-A8E8-322D5A96CDBE}"/>
              </a:ext>
            </a:extLst>
          </p:cNvPr>
          <p:cNvSpPr>
            <a:spLocks noChangeAspect="1"/>
          </p:cNvSpPr>
          <p:nvPr/>
        </p:nvSpPr>
        <p:spPr>
          <a:xfrm>
            <a:off x="5924504" y="1811078"/>
            <a:ext cx="1638451" cy="1092607"/>
          </a:xfrm>
          <a:prstGeom prst="rect">
            <a:avLst/>
          </a:prstGeom>
        </p:spPr>
        <p:txBody>
          <a:bodyPr wrap="square" anchor="t">
            <a:spAutoFit/>
          </a:bodyPr>
          <a:lstStyle/>
          <a:p>
            <a:pPr marL="263525" indent="-263525">
              <a:spcAft>
                <a:spcPts val="600"/>
              </a:spcAft>
            </a:pPr>
            <a:r>
              <a:rPr lang="en-GB" sz="1200" b="1" dirty="0">
                <a:solidFill>
                  <a:srgbClr val="007A53"/>
                </a:solidFill>
              </a:rPr>
              <a:t>3.</a:t>
            </a:r>
            <a:r>
              <a:rPr lang="en-GB" sz="1200" b="1" dirty="0"/>
              <a:t>	Raise affected area</a:t>
            </a:r>
          </a:p>
          <a:p>
            <a:pPr marL="263525" indent="-263525">
              <a:buSzPct val="100000"/>
              <a:buBlip>
                <a:blip r:embed="rId4"/>
              </a:buBlip>
            </a:pPr>
            <a:r>
              <a:rPr lang="en-GB" sz="1200" dirty="0"/>
              <a:t>Apply a cold compress to minimise swelling</a:t>
            </a:r>
            <a:endParaRPr lang="en-GB" sz="1200" dirty="0">
              <a:cs typeface="Arial"/>
            </a:endParaRPr>
          </a:p>
        </p:txBody>
      </p:sp>
      <p:sp>
        <p:nvSpPr>
          <p:cNvPr id="17" name="TextBox 16">
            <a:extLst>
              <a:ext uri="{FF2B5EF4-FFF2-40B4-BE49-F238E27FC236}">
                <a16:creationId xmlns:a16="http://schemas.microsoft.com/office/drawing/2014/main" id="{95D75674-F618-4B50-9921-65067AE0B7CE}"/>
              </a:ext>
            </a:extLst>
          </p:cNvPr>
          <p:cNvSpPr txBox="1"/>
          <p:nvPr/>
        </p:nvSpPr>
        <p:spPr>
          <a:xfrm>
            <a:off x="41264" y="3626524"/>
            <a:ext cx="2831432" cy="1754326"/>
          </a:xfrm>
          <a:prstGeom prst="rect">
            <a:avLst/>
          </a:prstGeom>
          <a:noFill/>
        </p:spPr>
        <p:txBody>
          <a:bodyPr wrap="square" rtlCol="0" anchor="t">
            <a:spAutoFit/>
          </a:bodyPr>
          <a:lstStyle/>
          <a:p>
            <a:pPr marL="600710" lvl="1" indent="-228600">
              <a:buClr>
                <a:srgbClr val="008453"/>
              </a:buClr>
              <a:buFont typeface="+mj-lt"/>
              <a:buAutoNum type="arabicPeriod" startAt="4"/>
              <a:defRPr/>
            </a:pPr>
            <a:r>
              <a:rPr lang="en-GB" altLang="en-US" sz="1200" b="1">
                <a:solidFill>
                  <a:srgbClr val="007A53"/>
                </a:solidFill>
              </a:rPr>
              <a:t> </a:t>
            </a:r>
            <a:r>
              <a:rPr lang="en-GB" altLang="en-US" sz="1200" b="1"/>
              <a:t>Keep cold compress in place for at least 10 minutes.</a:t>
            </a:r>
            <a:endParaRPr lang="en-US">
              <a:cs typeface="Arial"/>
            </a:endParaRPr>
          </a:p>
          <a:p>
            <a:pPr marL="635732" lvl="1" indent="-263525">
              <a:buSzPct val="100000"/>
              <a:buBlip>
                <a:blip r:embed="rId4"/>
              </a:buBlip>
            </a:pPr>
            <a:r>
              <a:rPr lang="en-GB" sz="1200">
                <a:cs typeface="Arial"/>
              </a:rPr>
              <a:t>Monitor vital signs and watch for signs of an allergic reaction e.g. wheezing and/or itchy, swollen, red skin</a:t>
            </a:r>
            <a:endParaRPr lang="en-GB" sz="1200" b="1">
              <a:cs typeface="Arial"/>
            </a:endParaRPr>
          </a:p>
          <a:p>
            <a:pPr>
              <a:buSzPct val="100000"/>
            </a:pPr>
            <a:endParaRPr lang="en-GB" sz="1200">
              <a:cs typeface="Arial"/>
            </a:endParaRPr>
          </a:p>
          <a:p>
            <a:pPr>
              <a:buClr>
                <a:srgbClr val="008453"/>
              </a:buClr>
              <a:defRPr/>
            </a:pPr>
            <a:endParaRPr lang="en-US" sz="1200">
              <a:cs typeface="Arial"/>
            </a:endParaRPr>
          </a:p>
        </p:txBody>
      </p:sp>
      <p:sp>
        <p:nvSpPr>
          <p:cNvPr id="28" name="Rectangle 27">
            <a:extLst>
              <a:ext uri="{FF2B5EF4-FFF2-40B4-BE49-F238E27FC236}">
                <a16:creationId xmlns:a16="http://schemas.microsoft.com/office/drawing/2014/main" id="{6A7EBCC9-54E1-4E99-8082-6583A256BCC8}"/>
              </a:ext>
            </a:extLst>
          </p:cNvPr>
          <p:cNvSpPr>
            <a:spLocks noChangeAspect="1"/>
          </p:cNvSpPr>
          <p:nvPr/>
        </p:nvSpPr>
        <p:spPr>
          <a:xfrm>
            <a:off x="3753132" y="3626524"/>
            <a:ext cx="2518174" cy="1646605"/>
          </a:xfrm>
          <a:prstGeom prst="rect">
            <a:avLst/>
          </a:prstGeom>
        </p:spPr>
        <p:txBody>
          <a:bodyPr wrap="square" anchor="t">
            <a:spAutoFit/>
          </a:bodyPr>
          <a:lstStyle/>
          <a:p>
            <a:pPr marL="263525" indent="-263525">
              <a:spcAft>
                <a:spcPts val="600"/>
              </a:spcAft>
              <a:buClr>
                <a:srgbClr val="007A53"/>
              </a:buClr>
              <a:buAutoNum type="arabicPeriod" startAt="5"/>
            </a:pPr>
            <a:r>
              <a:rPr lang="en-GB" sz="1200" b="1"/>
              <a:t>Call 999 or 112 </a:t>
            </a:r>
          </a:p>
          <a:p>
            <a:pPr>
              <a:buSzPct val="100000"/>
              <a:buBlip>
                <a:blip r:embed="rId4"/>
              </a:buBlip>
            </a:pPr>
            <a:r>
              <a:rPr lang="en-GB" sz="1200">
                <a:cs typeface="Arial"/>
              </a:rPr>
              <a:t> If casualty shows signs of severe allergic reaction</a:t>
            </a:r>
          </a:p>
          <a:p>
            <a:pPr>
              <a:buSzPct val="100000"/>
              <a:buBlip>
                <a:blip r:embed="rId4"/>
              </a:buBlip>
            </a:pPr>
            <a:r>
              <a:rPr lang="en-GB" sz="1200" b="1">
                <a:solidFill>
                  <a:srgbClr val="FF0000"/>
                </a:solidFill>
                <a:cs typeface="Arial"/>
              </a:rPr>
              <a:t> Remember</a:t>
            </a:r>
            <a:r>
              <a:rPr lang="en-GB" sz="1200" b="1">
                <a:cs typeface="Arial"/>
              </a:rPr>
              <a:t>: Your casualty could become unresponsive. Be prepared to perform CPR</a:t>
            </a:r>
          </a:p>
          <a:p>
            <a:pPr>
              <a:buSzPct val="100000"/>
              <a:buFont typeface="Arial"/>
              <a:buBlip>
                <a:blip r:embed="rId4"/>
              </a:buBlip>
            </a:pPr>
            <a:endParaRPr lang="en-GB" sz="1200">
              <a:cs typeface="Arial"/>
            </a:endParaRPr>
          </a:p>
          <a:p>
            <a:pPr marL="263525" indent="-263525">
              <a:buSzPct val="100000"/>
              <a:buBlip>
                <a:blip r:embed="rId4"/>
              </a:buBlip>
            </a:pPr>
            <a:endParaRPr lang="en-GB" sz="1200">
              <a:cs typeface="Arial"/>
            </a:endParaRPr>
          </a:p>
        </p:txBody>
      </p:sp>
    </p:spTree>
    <p:extLst>
      <p:ext uri="{BB962C8B-B14F-4D97-AF65-F5344CB8AC3E}">
        <p14:creationId xmlns:p14="http://schemas.microsoft.com/office/powerpoint/2010/main" val="207948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F426EE-AD4D-45A6-9E8E-6080A5975A6D}"/>
              </a:ext>
            </a:extLst>
          </p:cNvPr>
          <p:cNvSpPr>
            <a:spLocks noGrp="1"/>
          </p:cNvSpPr>
          <p:nvPr>
            <p:ph idx="16"/>
          </p:nvPr>
        </p:nvSpPr>
        <p:spPr>
          <a:xfrm>
            <a:off x="493200" y="439456"/>
            <a:ext cx="2388708" cy="496031"/>
          </a:xfrm>
        </p:spPr>
        <p:txBody>
          <a:bodyPr lIns="74441" tIns="37221" rIns="74441" bIns="37221" anchor="t">
            <a:noAutofit/>
          </a:bodyPr>
          <a:lstStyle/>
          <a:p>
            <a:r>
              <a:rPr lang="en-GB"/>
              <a:t>Your turn:</a:t>
            </a:r>
          </a:p>
        </p:txBody>
      </p:sp>
      <p:sp>
        <p:nvSpPr>
          <p:cNvPr id="8" name="Content Placeholder 7">
            <a:extLst>
              <a:ext uri="{FF2B5EF4-FFF2-40B4-BE49-F238E27FC236}">
                <a16:creationId xmlns:a16="http://schemas.microsoft.com/office/drawing/2014/main" id="{2C13054D-9EF2-4449-9AAE-079BFB2DD211}"/>
              </a:ext>
            </a:extLst>
          </p:cNvPr>
          <p:cNvSpPr>
            <a:spLocks noGrp="1"/>
          </p:cNvSpPr>
          <p:nvPr>
            <p:ph idx="17"/>
          </p:nvPr>
        </p:nvSpPr>
        <p:spPr>
          <a:xfrm>
            <a:off x="493200" y="934272"/>
            <a:ext cx="4224797" cy="600261"/>
          </a:xfrm>
        </p:spPr>
        <p:txBody>
          <a:bodyPr>
            <a:noAutofit/>
          </a:bodyPr>
          <a:lstStyle/>
          <a:p>
            <a:r>
              <a:rPr lang="en-GB"/>
              <a:t>Treating tick bites</a:t>
            </a:r>
          </a:p>
        </p:txBody>
      </p:sp>
      <p:sp>
        <p:nvSpPr>
          <p:cNvPr id="6" name="Text Placeholder 5">
            <a:extLst>
              <a:ext uri="{FF2B5EF4-FFF2-40B4-BE49-F238E27FC236}">
                <a16:creationId xmlns:a16="http://schemas.microsoft.com/office/drawing/2014/main" id="{C2B7C619-814C-4ED3-A452-0558BCCC2699}"/>
              </a:ext>
            </a:extLst>
          </p:cNvPr>
          <p:cNvSpPr>
            <a:spLocks noGrp="1"/>
          </p:cNvSpPr>
          <p:nvPr>
            <p:ph type="body" sz="quarter" idx="10"/>
          </p:nvPr>
        </p:nvSpPr>
        <p:spPr>
          <a:noFill/>
          <a:ln>
            <a:solidFill>
              <a:schemeClr val="bg1"/>
            </a:solidFill>
          </a:ln>
        </p:spPr>
        <p:txBody>
          <a:bodyPr/>
          <a:lstStyle/>
          <a:p>
            <a:endParaRPr lang="en-GB"/>
          </a:p>
        </p:txBody>
      </p:sp>
      <p:sp>
        <p:nvSpPr>
          <p:cNvPr id="24" name="Rectangle 23">
            <a:extLst>
              <a:ext uri="{FF2B5EF4-FFF2-40B4-BE49-F238E27FC236}">
                <a16:creationId xmlns:a16="http://schemas.microsoft.com/office/drawing/2014/main" id="{177068EF-F73C-442C-AF00-0D2573F6AF52}"/>
              </a:ext>
            </a:extLst>
          </p:cNvPr>
          <p:cNvSpPr>
            <a:spLocks noChangeAspect="1"/>
          </p:cNvSpPr>
          <p:nvPr/>
        </p:nvSpPr>
        <p:spPr>
          <a:xfrm>
            <a:off x="386237" y="1742001"/>
            <a:ext cx="1333617" cy="1079783"/>
          </a:xfrm>
          <a:prstGeom prst="rect">
            <a:avLst/>
          </a:prstGeom>
        </p:spPr>
        <p:txBody>
          <a:bodyPr wrap="square" anchor="t">
            <a:spAutoFit/>
          </a:bodyPr>
          <a:lstStyle/>
          <a:p>
            <a:pPr marL="237173" indent="-237173">
              <a:spcAft>
                <a:spcPts val="540"/>
              </a:spcAft>
            </a:pPr>
            <a:r>
              <a:rPr lang="en-GB" sz="1200" b="1">
                <a:solidFill>
                  <a:srgbClr val="007A53"/>
                </a:solidFill>
              </a:rPr>
              <a:t>1.</a:t>
            </a:r>
            <a:r>
              <a:rPr lang="en-GB" sz="1200" b="1"/>
              <a:t>	Reassure the casualty</a:t>
            </a:r>
          </a:p>
          <a:p>
            <a:pPr marL="237173" indent="-237173">
              <a:buSzPct val="100000"/>
              <a:buBlip>
                <a:blip r:embed="rId3"/>
              </a:buBlip>
            </a:pPr>
            <a:r>
              <a:rPr lang="en-GB" sz="1200"/>
              <a:t>Help them to sit or lie down</a:t>
            </a:r>
            <a:endParaRPr lang="en-GB" sz="1200">
              <a:cs typeface="Arial"/>
            </a:endParaRPr>
          </a:p>
        </p:txBody>
      </p:sp>
      <p:pic>
        <p:nvPicPr>
          <p:cNvPr id="2" name="Picture 1">
            <a:extLst>
              <a:ext uri="{FF2B5EF4-FFF2-40B4-BE49-F238E27FC236}">
                <a16:creationId xmlns:a16="http://schemas.microsoft.com/office/drawing/2014/main" id="{B8BCB734-54A4-44F3-AE3E-249C51A2BA0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56453" y="1856519"/>
            <a:ext cx="1779807" cy="1616089"/>
          </a:xfrm>
          <a:prstGeom prst="rect">
            <a:avLst/>
          </a:prstGeom>
        </p:spPr>
      </p:pic>
      <p:sp>
        <p:nvSpPr>
          <p:cNvPr id="25" name="Rectangle 24">
            <a:extLst>
              <a:ext uri="{FF2B5EF4-FFF2-40B4-BE49-F238E27FC236}">
                <a16:creationId xmlns:a16="http://schemas.microsoft.com/office/drawing/2014/main" id="{FCF9A998-6D8E-4DD7-8871-771412F2D9DB}"/>
              </a:ext>
            </a:extLst>
          </p:cNvPr>
          <p:cNvSpPr>
            <a:spLocks noChangeAspect="1"/>
          </p:cNvSpPr>
          <p:nvPr/>
        </p:nvSpPr>
        <p:spPr>
          <a:xfrm>
            <a:off x="3743720" y="1742091"/>
            <a:ext cx="1765425" cy="1264449"/>
          </a:xfrm>
          <a:prstGeom prst="rect">
            <a:avLst/>
          </a:prstGeom>
        </p:spPr>
        <p:txBody>
          <a:bodyPr wrap="square" anchor="t">
            <a:spAutoFit/>
          </a:bodyPr>
          <a:lstStyle/>
          <a:p>
            <a:pPr marL="237173" indent="-237173">
              <a:spcAft>
                <a:spcPts val="540"/>
              </a:spcAft>
            </a:pPr>
            <a:r>
              <a:rPr lang="en-GB" sz="1200" b="1">
                <a:solidFill>
                  <a:srgbClr val="007A53"/>
                </a:solidFill>
              </a:rPr>
              <a:t>2.</a:t>
            </a:r>
            <a:r>
              <a:rPr lang="en-GB" sz="1200" b="1"/>
              <a:t>	Remove the tick</a:t>
            </a:r>
          </a:p>
          <a:p>
            <a:pPr marL="236855" indent="-236855">
              <a:buSzPct val="100000"/>
              <a:buBlip>
                <a:blip r:embed="rId3"/>
              </a:buBlip>
            </a:pPr>
            <a:r>
              <a:rPr lang="en-GB" sz="1200"/>
              <a:t>Using tweezers, grasp ticks head as close to casualty’s skin as you can</a:t>
            </a:r>
            <a:endParaRPr lang="en-GB" sz="1200">
              <a:cs typeface="Arial"/>
            </a:endParaRPr>
          </a:p>
          <a:p>
            <a:pPr marL="237173" indent="-237173">
              <a:buSzPct val="100000"/>
              <a:buBlip>
                <a:blip r:embed="rId3"/>
              </a:buBlip>
            </a:pPr>
            <a:endParaRPr lang="en-GB" sz="1200"/>
          </a:p>
        </p:txBody>
      </p:sp>
      <p:sp>
        <p:nvSpPr>
          <p:cNvPr id="27" name="Rectangle 26">
            <a:extLst>
              <a:ext uri="{FF2B5EF4-FFF2-40B4-BE49-F238E27FC236}">
                <a16:creationId xmlns:a16="http://schemas.microsoft.com/office/drawing/2014/main" id="{32B3EBD0-A0EE-4689-A8E8-322D5A96CDBE}"/>
              </a:ext>
            </a:extLst>
          </p:cNvPr>
          <p:cNvSpPr>
            <a:spLocks noChangeAspect="1"/>
          </p:cNvSpPr>
          <p:nvPr/>
        </p:nvSpPr>
        <p:spPr>
          <a:xfrm>
            <a:off x="6524064" y="1742001"/>
            <a:ext cx="2017893" cy="1449115"/>
          </a:xfrm>
          <a:prstGeom prst="rect">
            <a:avLst/>
          </a:prstGeom>
        </p:spPr>
        <p:txBody>
          <a:bodyPr wrap="square" anchor="t">
            <a:spAutoFit/>
          </a:bodyPr>
          <a:lstStyle/>
          <a:p>
            <a:pPr marL="237173" indent="-237173">
              <a:spcAft>
                <a:spcPts val="540"/>
              </a:spcAft>
            </a:pPr>
            <a:r>
              <a:rPr lang="en-GB" sz="1200" b="1">
                <a:solidFill>
                  <a:srgbClr val="007A53"/>
                </a:solidFill>
              </a:rPr>
              <a:t>3.</a:t>
            </a:r>
            <a:r>
              <a:rPr lang="en-GB" sz="1200" b="1"/>
              <a:t>	Gently pull head upwards</a:t>
            </a:r>
          </a:p>
          <a:p>
            <a:pPr marL="237173" indent="-237173">
              <a:buSzPct val="100000"/>
              <a:buBlip>
                <a:blip r:embed="rId3"/>
              </a:buBlip>
            </a:pPr>
            <a:r>
              <a:rPr lang="en-GB" sz="1200">
                <a:cs typeface="Arial"/>
              </a:rPr>
              <a:t>Using steady even pressure. </a:t>
            </a:r>
          </a:p>
          <a:p>
            <a:pPr marL="236855" indent="-236855">
              <a:buSzPct val="100000"/>
              <a:buBlip>
                <a:blip r:embed="rId3"/>
              </a:buBlip>
            </a:pPr>
            <a:r>
              <a:rPr lang="en-GB" sz="1200">
                <a:cs typeface="Arial"/>
              </a:rPr>
              <a:t>Do not jerk the tick as it may leave the mouth parts embedded</a:t>
            </a:r>
          </a:p>
        </p:txBody>
      </p:sp>
      <p:sp>
        <p:nvSpPr>
          <p:cNvPr id="17" name="TextBox 16">
            <a:extLst>
              <a:ext uri="{FF2B5EF4-FFF2-40B4-BE49-F238E27FC236}">
                <a16:creationId xmlns:a16="http://schemas.microsoft.com/office/drawing/2014/main" id="{95D75674-F618-4B50-9921-65067AE0B7CE}"/>
              </a:ext>
            </a:extLst>
          </p:cNvPr>
          <p:cNvSpPr txBox="1"/>
          <p:nvPr/>
        </p:nvSpPr>
        <p:spPr>
          <a:xfrm>
            <a:off x="77226" y="3541022"/>
            <a:ext cx="2548289" cy="1569660"/>
          </a:xfrm>
          <a:prstGeom prst="rect">
            <a:avLst/>
          </a:prstGeom>
          <a:noFill/>
        </p:spPr>
        <p:txBody>
          <a:bodyPr wrap="square" rtlCol="0" anchor="t">
            <a:spAutoFit/>
          </a:bodyPr>
          <a:lstStyle/>
          <a:p>
            <a:pPr marL="334899" lvl="1">
              <a:buClr>
                <a:srgbClr val="008453"/>
              </a:buClr>
              <a:defRPr/>
            </a:pPr>
            <a:r>
              <a:rPr lang="en-GB" altLang="en-US" sz="1200" b="1">
                <a:solidFill>
                  <a:schemeClr val="accent2"/>
                </a:solidFill>
              </a:rPr>
              <a:t>4</a:t>
            </a:r>
            <a:r>
              <a:rPr lang="en-GB" altLang="en-US" sz="1200" b="1">
                <a:solidFill>
                  <a:srgbClr val="007A53"/>
                </a:solidFill>
              </a:rPr>
              <a:t>.</a:t>
            </a:r>
            <a:r>
              <a:rPr lang="en-GB" altLang="en-US" sz="1200" b="1"/>
              <a:t> Save the tick</a:t>
            </a:r>
          </a:p>
          <a:p>
            <a:pPr marL="572159" lvl="1" indent="-237173">
              <a:buSzPct val="100000"/>
              <a:buBlip>
                <a:blip r:embed="rId3"/>
              </a:buBlip>
            </a:pPr>
            <a:r>
              <a:rPr lang="en-GB" sz="1200">
                <a:cs typeface="Arial"/>
              </a:rPr>
              <a:t>Keep the tick for identification</a:t>
            </a:r>
          </a:p>
          <a:p>
            <a:pPr marL="572159" lvl="1" indent="-237173">
              <a:buSzPct val="100000"/>
              <a:buBlip>
                <a:blip r:embed="rId3"/>
              </a:buBlip>
            </a:pPr>
            <a:r>
              <a:rPr lang="en-GB" sz="1200">
                <a:cs typeface="Arial"/>
              </a:rPr>
              <a:t>Place it in a sealed plastic bag and give to the casualty</a:t>
            </a:r>
          </a:p>
          <a:p>
            <a:pPr marL="237173" indent="-237173">
              <a:buSzPct val="100000"/>
              <a:buBlip>
                <a:blip r:embed="rId3"/>
              </a:buBlip>
            </a:pPr>
            <a:endParaRPr lang="en-GB" sz="1200">
              <a:cs typeface="Arial"/>
            </a:endParaRPr>
          </a:p>
          <a:p>
            <a:pPr>
              <a:buClr>
                <a:srgbClr val="008453"/>
              </a:buClr>
              <a:defRPr/>
            </a:pPr>
            <a:endParaRPr lang="en-US" sz="1200">
              <a:cs typeface="Arial"/>
            </a:endParaRPr>
          </a:p>
        </p:txBody>
      </p:sp>
      <p:sp>
        <p:nvSpPr>
          <p:cNvPr id="28" name="Rectangle 27">
            <a:extLst>
              <a:ext uri="{FF2B5EF4-FFF2-40B4-BE49-F238E27FC236}">
                <a16:creationId xmlns:a16="http://schemas.microsoft.com/office/drawing/2014/main" id="{6A7EBCC9-54E1-4E99-8082-6583A256BCC8}"/>
              </a:ext>
            </a:extLst>
          </p:cNvPr>
          <p:cNvSpPr>
            <a:spLocks noChangeAspect="1"/>
          </p:cNvSpPr>
          <p:nvPr/>
        </p:nvSpPr>
        <p:spPr>
          <a:xfrm>
            <a:off x="3759088" y="3541022"/>
            <a:ext cx="2266357" cy="1264449"/>
          </a:xfrm>
          <a:prstGeom prst="rect">
            <a:avLst/>
          </a:prstGeom>
        </p:spPr>
        <p:txBody>
          <a:bodyPr wrap="square" anchor="t">
            <a:spAutoFit/>
          </a:bodyPr>
          <a:lstStyle/>
          <a:p>
            <a:pPr marL="236855" indent="-236855">
              <a:spcAft>
                <a:spcPts val="540"/>
              </a:spcAft>
              <a:buClr>
                <a:srgbClr val="007A53"/>
              </a:buClr>
              <a:buAutoNum type="arabicPeriod" startAt="5"/>
            </a:pPr>
            <a:r>
              <a:rPr lang="en-GB" sz="1200" b="1"/>
              <a:t>Seek medical advice</a:t>
            </a:r>
            <a:endParaRPr lang="en-GB" altLang="en-US" sz="1200" b="1"/>
          </a:p>
          <a:p>
            <a:pPr marL="199952" indent="-237173">
              <a:buSzPct val="100000"/>
              <a:buBlip>
                <a:blip r:embed="rId3"/>
              </a:buBlip>
            </a:pPr>
            <a:r>
              <a:rPr lang="en-GB" sz="1200">
                <a:cs typeface="Arial"/>
              </a:rPr>
              <a:t>The casualty should take the tick with them as it may be required for analysis </a:t>
            </a:r>
            <a:endParaRPr lang="en-GB" sz="1200" b="1">
              <a:cs typeface="Arial"/>
            </a:endParaRPr>
          </a:p>
          <a:p>
            <a:pPr>
              <a:buSzPct val="100000"/>
            </a:pPr>
            <a:endParaRPr lang="en-GB" sz="1200">
              <a:cs typeface="Arial"/>
            </a:endParaRPr>
          </a:p>
          <a:p>
            <a:pPr marL="237173" indent="-237173">
              <a:buSzPct val="100000"/>
              <a:buBlip>
                <a:blip r:embed="rId3"/>
              </a:buBlip>
            </a:pPr>
            <a:endParaRPr lang="en-GB" sz="1200">
              <a:cs typeface="Arial"/>
            </a:endParaRPr>
          </a:p>
        </p:txBody>
      </p:sp>
    </p:spTree>
    <p:extLst>
      <p:ext uri="{BB962C8B-B14F-4D97-AF65-F5344CB8AC3E}">
        <p14:creationId xmlns:p14="http://schemas.microsoft.com/office/powerpoint/2010/main" val="191637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C988C155-018A-471A-B1B7-FF4FC050FCDE}"/>
              </a:ext>
            </a:extLst>
          </p:cNvPr>
          <p:cNvPicPr>
            <a:picLocks noChangeAspect="1"/>
          </p:cNvPicPr>
          <p:nvPr/>
        </p:nvPicPr>
        <p:blipFill>
          <a:blip r:embed="rId3"/>
          <a:stretch>
            <a:fillRect/>
          </a:stretch>
        </p:blipFill>
        <p:spPr>
          <a:xfrm>
            <a:off x="3682798" y="2270853"/>
            <a:ext cx="1743594" cy="1743594"/>
          </a:xfrm>
          <a:prstGeom prst="rect">
            <a:avLst/>
          </a:prstGeom>
        </p:spPr>
      </p:pic>
      <p:sp>
        <p:nvSpPr>
          <p:cNvPr id="3" name="Content Placeholder 2">
            <a:extLst>
              <a:ext uri="{FF2B5EF4-FFF2-40B4-BE49-F238E27FC236}">
                <a16:creationId xmlns:a16="http://schemas.microsoft.com/office/drawing/2014/main" id="{9BC54436-4320-4D37-A0BF-830F1F5C4995}"/>
              </a:ext>
            </a:extLst>
          </p:cNvPr>
          <p:cNvSpPr>
            <a:spLocks noGrp="1"/>
          </p:cNvSpPr>
          <p:nvPr>
            <p:ph idx="1"/>
          </p:nvPr>
        </p:nvSpPr>
        <p:spPr>
          <a:xfrm>
            <a:off x="1433059" y="1298808"/>
            <a:ext cx="6346838" cy="472946"/>
          </a:xfrm>
        </p:spPr>
        <p:txBody>
          <a:bodyPr lIns="63833" tIns="31917" rIns="63833" bIns="31917" anchor="t">
            <a:normAutofit fontScale="92500" lnSpcReduction="20000"/>
          </a:bodyPr>
          <a:lstStyle/>
          <a:p>
            <a:pPr marL="0" indent="0" algn="ctr">
              <a:buNone/>
            </a:pPr>
            <a:r>
              <a:rPr lang="en-US" sz="1100" b="1">
                <a:solidFill>
                  <a:schemeClr val="tx1"/>
                </a:solidFill>
                <a:ea typeface="MS PGothic"/>
                <a:cs typeface="Arial"/>
              </a:rPr>
              <a:t>Pause for thought...</a:t>
            </a:r>
          </a:p>
          <a:p>
            <a:pPr marL="0" indent="0" algn="ctr">
              <a:buNone/>
            </a:pPr>
            <a:r>
              <a:rPr lang="en-US" sz="1100" b="1">
                <a:solidFill>
                  <a:schemeClr val="tx1"/>
                </a:solidFill>
                <a:latin typeface="Arial"/>
                <a:ea typeface="MS PGothic"/>
                <a:cs typeface="Arial"/>
              </a:rPr>
              <a:t>Which actions do you think are most important when caring for a casualty?</a:t>
            </a:r>
            <a:endParaRPr lang="en-US" sz="1800">
              <a:solidFill>
                <a:schemeClr val="tx1"/>
              </a:solidFill>
            </a:endParaRPr>
          </a:p>
          <a:p>
            <a:pPr marL="238760" indent="-238760"/>
            <a:endParaRPr lang="en-GB" sz="2400" b="1">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E5033B3-2916-4029-8A3D-5E50E74006D4}"/>
              </a:ext>
            </a:extLst>
          </p:cNvPr>
          <p:cNvSpPr>
            <a:spLocks noGrp="1"/>
          </p:cNvSpPr>
          <p:nvPr>
            <p:ph type="title"/>
          </p:nvPr>
        </p:nvSpPr>
        <p:spPr>
          <a:xfrm>
            <a:off x="535411" y="648065"/>
            <a:ext cx="3194509" cy="622575"/>
          </a:xfrm>
          <a:solidFill>
            <a:srgbClr val="009F4D"/>
          </a:solidFill>
        </p:spPr>
        <p:txBody>
          <a:bodyPr/>
          <a:lstStyle/>
          <a:p>
            <a:r>
              <a:rPr lang="en-US" sz="3600" dirty="0">
                <a:latin typeface="Arial" panose="020B0604020202020204" pitchFamily="34" charset="0"/>
                <a:cs typeface="Arial" panose="020B0604020202020204" pitchFamily="34" charset="0"/>
              </a:rPr>
              <a:t>Casualty care</a:t>
            </a:r>
            <a:endParaRPr lang="en-GB" sz="36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650B22C-556F-489E-B9C0-2FEF63A53987}"/>
              </a:ext>
            </a:extLst>
          </p:cNvPr>
          <p:cNvGrpSpPr/>
          <p:nvPr/>
        </p:nvGrpSpPr>
        <p:grpSpPr>
          <a:xfrm>
            <a:off x="630738" y="2678197"/>
            <a:ext cx="1551847" cy="816043"/>
            <a:chOff x="630738" y="2678197"/>
            <a:chExt cx="1551847" cy="816043"/>
          </a:xfrm>
        </p:grpSpPr>
        <p:sp>
          <p:nvSpPr>
            <p:cNvPr id="31" name="Thought Bubble: Cloud 30">
              <a:extLst>
                <a:ext uri="{FF2B5EF4-FFF2-40B4-BE49-F238E27FC236}">
                  <a16:creationId xmlns:a16="http://schemas.microsoft.com/office/drawing/2014/main" id="{C2EF7674-77E8-40CC-B604-48D255B9B29B}"/>
                </a:ext>
              </a:extLst>
            </p:cNvPr>
            <p:cNvSpPr/>
            <p:nvPr/>
          </p:nvSpPr>
          <p:spPr>
            <a:xfrm flipH="1">
              <a:off x="630738" y="2678197"/>
              <a:ext cx="1551847" cy="816043"/>
            </a:xfrm>
            <a:prstGeom prst="cloudCallout">
              <a:avLst>
                <a:gd name="adj1" fmla="val -127852"/>
                <a:gd name="adj2" fmla="val 1380"/>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8F70CD7-150B-4F84-92CD-95DFE3949195}"/>
                </a:ext>
              </a:extLst>
            </p:cNvPr>
            <p:cNvSpPr txBox="1"/>
            <p:nvPr/>
          </p:nvSpPr>
          <p:spPr>
            <a:xfrm>
              <a:off x="912618" y="2851540"/>
              <a:ext cx="988088"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Remain calm</a:t>
              </a:r>
            </a:p>
          </p:txBody>
        </p:sp>
      </p:grpSp>
      <p:grpSp>
        <p:nvGrpSpPr>
          <p:cNvPr id="14" name="Group 13">
            <a:extLst>
              <a:ext uri="{FF2B5EF4-FFF2-40B4-BE49-F238E27FC236}">
                <a16:creationId xmlns:a16="http://schemas.microsoft.com/office/drawing/2014/main" id="{EBE1FB47-9863-47B2-8064-2777F3BF1A3B}"/>
              </a:ext>
            </a:extLst>
          </p:cNvPr>
          <p:cNvGrpSpPr/>
          <p:nvPr/>
        </p:nvGrpSpPr>
        <p:grpSpPr>
          <a:xfrm>
            <a:off x="5683784" y="4106605"/>
            <a:ext cx="1551847" cy="816043"/>
            <a:chOff x="5683784" y="4106605"/>
            <a:chExt cx="1551847" cy="816043"/>
          </a:xfrm>
        </p:grpSpPr>
        <p:sp>
          <p:nvSpPr>
            <p:cNvPr id="36" name="Thought Bubble: Cloud 35">
              <a:extLst>
                <a:ext uri="{FF2B5EF4-FFF2-40B4-BE49-F238E27FC236}">
                  <a16:creationId xmlns:a16="http://schemas.microsoft.com/office/drawing/2014/main" id="{B801C17F-BDF6-48BB-9CCD-D509193E2498}"/>
                </a:ext>
              </a:extLst>
            </p:cNvPr>
            <p:cNvSpPr/>
            <p:nvPr/>
          </p:nvSpPr>
          <p:spPr>
            <a:xfrm flipH="1">
              <a:off x="5683784" y="4106605"/>
              <a:ext cx="1551847" cy="816043"/>
            </a:xfrm>
            <a:prstGeom prst="cloudCallout">
              <a:avLst>
                <a:gd name="adj1" fmla="val 69579"/>
                <a:gd name="adj2" fmla="val -7865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193E815A-E2C4-438C-8DD6-7C118CFC92E5}"/>
                </a:ext>
              </a:extLst>
            </p:cNvPr>
            <p:cNvSpPr txBox="1"/>
            <p:nvPr/>
          </p:nvSpPr>
          <p:spPr>
            <a:xfrm>
              <a:off x="5965663" y="4286802"/>
              <a:ext cx="988088"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Reassure casualty</a:t>
              </a:r>
            </a:p>
          </p:txBody>
        </p:sp>
      </p:grpSp>
      <p:grpSp>
        <p:nvGrpSpPr>
          <p:cNvPr id="10" name="Group 9">
            <a:extLst>
              <a:ext uri="{FF2B5EF4-FFF2-40B4-BE49-F238E27FC236}">
                <a16:creationId xmlns:a16="http://schemas.microsoft.com/office/drawing/2014/main" id="{0316D645-9BEB-4EEC-B232-04F2938B386E}"/>
              </a:ext>
            </a:extLst>
          </p:cNvPr>
          <p:cNvGrpSpPr/>
          <p:nvPr/>
        </p:nvGrpSpPr>
        <p:grpSpPr>
          <a:xfrm>
            <a:off x="2280061" y="1828533"/>
            <a:ext cx="1551847" cy="816043"/>
            <a:chOff x="2280061" y="1828533"/>
            <a:chExt cx="1551847" cy="816043"/>
          </a:xfrm>
        </p:grpSpPr>
        <p:sp>
          <p:nvSpPr>
            <p:cNvPr id="7" name="Thought Bubble: Cloud 6">
              <a:extLst>
                <a:ext uri="{FF2B5EF4-FFF2-40B4-BE49-F238E27FC236}">
                  <a16:creationId xmlns:a16="http://schemas.microsoft.com/office/drawing/2014/main" id="{CAF8AA3D-EEC9-4C12-BC3D-454AFA14E07D}"/>
                </a:ext>
              </a:extLst>
            </p:cNvPr>
            <p:cNvSpPr/>
            <p:nvPr/>
          </p:nvSpPr>
          <p:spPr>
            <a:xfrm flipH="1">
              <a:off x="2280061" y="1828533"/>
              <a:ext cx="1551847" cy="816043"/>
            </a:xfrm>
            <a:prstGeom prst="cloudCallout">
              <a:avLst>
                <a:gd name="adj1" fmla="val -65103"/>
                <a:gd name="adj2" fmla="val 49403"/>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17175933-06E2-4127-BD71-2B2E2E562C03}"/>
                </a:ext>
              </a:extLst>
            </p:cNvPr>
            <p:cNvSpPr txBox="1"/>
            <p:nvPr/>
          </p:nvSpPr>
          <p:spPr>
            <a:xfrm>
              <a:off x="2612494" y="2043326"/>
              <a:ext cx="834991" cy="280846"/>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Get help</a:t>
              </a:r>
            </a:p>
          </p:txBody>
        </p:sp>
      </p:grpSp>
      <p:grpSp>
        <p:nvGrpSpPr>
          <p:cNvPr id="11" name="Group 10">
            <a:extLst>
              <a:ext uri="{FF2B5EF4-FFF2-40B4-BE49-F238E27FC236}">
                <a16:creationId xmlns:a16="http://schemas.microsoft.com/office/drawing/2014/main" id="{AEA22BFE-208C-4CFF-AA05-F3C4ED143185}"/>
              </a:ext>
            </a:extLst>
          </p:cNvPr>
          <p:cNvGrpSpPr/>
          <p:nvPr/>
        </p:nvGrpSpPr>
        <p:grpSpPr>
          <a:xfrm>
            <a:off x="5054602" y="1799922"/>
            <a:ext cx="1774789" cy="816043"/>
            <a:chOff x="5054602" y="1799922"/>
            <a:chExt cx="1551847" cy="816043"/>
          </a:xfrm>
        </p:grpSpPr>
        <p:sp>
          <p:nvSpPr>
            <p:cNvPr id="39" name="Thought Bubble: Cloud 38">
              <a:extLst>
                <a:ext uri="{FF2B5EF4-FFF2-40B4-BE49-F238E27FC236}">
                  <a16:creationId xmlns:a16="http://schemas.microsoft.com/office/drawing/2014/main" id="{CA563CC4-8621-4FC6-BC63-9B7C3E12A933}"/>
                </a:ext>
              </a:extLst>
            </p:cNvPr>
            <p:cNvSpPr/>
            <p:nvPr/>
          </p:nvSpPr>
          <p:spPr>
            <a:xfrm flipH="1">
              <a:off x="5054602" y="1799922"/>
              <a:ext cx="1551847" cy="816043"/>
            </a:xfrm>
            <a:prstGeom prst="cloudCallout">
              <a:avLst>
                <a:gd name="adj1" fmla="val 53509"/>
                <a:gd name="adj2" fmla="val 53769"/>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A32B4BA5-18EF-40DA-8326-94A4880B92DE}"/>
                </a:ext>
              </a:extLst>
            </p:cNvPr>
            <p:cNvSpPr txBox="1"/>
            <p:nvPr/>
          </p:nvSpPr>
          <p:spPr>
            <a:xfrm>
              <a:off x="5413030" y="1953691"/>
              <a:ext cx="834992"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No food or drink</a:t>
              </a:r>
            </a:p>
          </p:txBody>
        </p:sp>
      </p:grpSp>
      <p:grpSp>
        <p:nvGrpSpPr>
          <p:cNvPr id="12" name="Group 11">
            <a:extLst>
              <a:ext uri="{FF2B5EF4-FFF2-40B4-BE49-F238E27FC236}">
                <a16:creationId xmlns:a16="http://schemas.microsoft.com/office/drawing/2014/main" id="{803DB02D-99FF-4420-B6DA-5A0AA3D58F82}"/>
              </a:ext>
            </a:extLst>
          </p:cNvPr>
          <p:cNvGrpSpPr/>
          <p:nvPr/>
        </p:nvGrpSpPr>
        <p:grpSpPr>
          <a:xfrm>
            <a:off x="6830307" y="2449478"/>
            <a:ext cx="1551847" cy="816043"/>
            <a:chOff x="6830307" y="2449478"/>
            <a:chExt cx="1551847" cy="816043"/>
          </a:xfrm>
        </p:grpSpPr>
        <p:sp>
          <p:nvSpPr>
            <p:cNvPr id="38" name="Thought Bubble: Cloud 37">
              <a:extLst>
                <a:ext uri="{FF2B5EF4-FFF2-40B4-BE49-F238E27FC236}">
                  <a16:creationId xmlns:a16="http://schemas.microsoft.com/office/drawing/2014/main" id="{1802C5D4-DE1D-4A7D-90BA-37112BAAAF0B}"/>
                </a:ext>
              </a:extLst>
            </p:cNvPr>
            <p:cNvSpPr/>
            <p:nvPr/>
          </p:nvSpPr>
          <p:spPr>
            <a:xfrm flipH="1">
              <a:off x="6830307" y="2449478"/>
              <a:ext cx="1551847" cy="816043"/>
            </a:xfrm>
            <a:prstGeom prst="cloudCallout">
              <a:avLst>
                <a:gd name="adj1" fmla="val 118554"/>
                <a:gd name="adj2" fmla="val 24664"/>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8BC5D97C-5672-4FEB-970A-46FC3DFA2C3A}"/>
                </a:ext>
              </a:extLst>
            </p:cNvPr>
            <p:cNvSpPr txBox="1"/>
            <p:nvPr/>
          </p:nvSpPr>
          <p:spPr>
            <a:xfrm>
              <a:off x="7115120" y="2504856"/>
              <a:ext cx="982222" cy="657872"/>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Prevent condition worsening</a:t>
              </a:r>
            </a:p>
          </p:txBody>
        </p:sp>
      </p:grpSp>
      <p:grpSp>
        <p:nvGrpSpPr>
          <p:cNvPr id="15" name="Group 14">
            <a:extLst>
              <a:ext uri="{FF2B5EF4-FFF2-40B4-BE49-F238E27FC236}">
                <a16:creationId xmlns:a16="http://schemas.microsoft.com/office/drawing/2014/main" id="{C13C0CB0-ACA8-4C0E-B1D6-3A9F6F1AA3C9}"/>
              </a:ext>
            </a:extLst>
          </p:cNvPr>
          <p:cNvGrpSpPr/>
          <p:nvPr/>
        </p:nvGrpSpPr>
        <p:grpSpPr>
          <a:xfrm>
            <a:off x="3825794" y="4513547"/>
            <a:ext cx="1551847" cy="816043"/>
            <a:chOff x="3819703" y="4271244"/>
            <a:chExt cx="1551847" cy="816043"/>
          </a:xfrm>
        </p:grpSpPr>
        <p:sp>
          <p:nvSpPr>
            <p:cNvPr id="35" name="Thought Bubble: Cloud 34">
              <a:extLst>
                <a:ext uri="{FF2B5EF4-FFF2-40B4-BE49-F238E27FC236}">
                  <a16:creationId xmlns:a16="http://schemas.microsoft.com/office/drawing/2014/main" id="{EFBDB953-0A2C-4FE0-A794-393EED617AB7}"/>
                </a:ext>
              </a:extLst>
            </p:cNvPr>
            <p:cNvSpPr/>
            <p:nvPr/>
          </p:nvSpPr>
          <p:spPr>
            <a:xfrm flipH="1">
              <a:off x="3819703" y="4271244"/>
              <a:ext cx="1551847" cy="816043"/>
            </a:xfrm>
            <a:prstGeom prst="cloudCallout">
              <a:avLst>
                <a:gd name="adj1" fmla="val -58"/>
                <a:gd name="adj2" fmla="val -96120"/>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794C957D-0A3D-438E-B4DF-0F213992E79D}"/>
                </a:ext>
              </a:extLst>
            </p:cNvPr>
            <p:cNvSpPr txBox="1"/>
            <p:nvPr/>
          </p:nvSpPr>
          <p:spPr>
            <a:xfrm>
              <a:off x="3917797" y="4401001"/>
              <a:ext cx="1337644"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dirty="0">
                  <a:solidFill>
                    <a:srgbClr val="000000"/>
                  </a:solidFill>
                  <a:latin typeface="Arial" panose="020B0604020202020204" pitchFamily="34" charset="0"/>
                  <a:ea typeface="MS PGothic" panose="020B0600070205080204" pitchFamily="34" charset="-128"/>
                  <a:cs typeface="Arial" panose="020B0604020202020204" pitchFamily="34" charset="0"/>
                </a:rPr>
                <a:t>Communicate well</a:t>
              </a:r>
            </a:p>
          </p:txBody>
        </p:sp>
      </p:grpSp>
      <p:grpSp>
        <p:nvGrpSpPr>
          <p:cNvPr id="8" name="Group 7">
            <a:extLst>
              <a:ext uri="{FF2B5EF4-FFF2-40B4-BE49-F238E27FC236}">
                <a16:creationId xmlns:a16="http://schemas.microsoft.com/office/drawing/2014/main" id="{D33A909E-096A-429A-8C54-0F54563A655C}"/>
              </a:ext>
            </a:extLst>
          </p:cNvPr>
          <p:cNvGrpSpPr/>
          <p:nvPr/>
        </p:nvGrpSpPr>
        <p:grpSpPr>
          <a:xfrm>
            <a:off x="1675630" y="3900314"/>
            <a:ext cx="1808807" cy="1044240"/>
            <a:chOff x="1675630" y="3900314"/>
            <a:chExt cx="1808807" cy="1044240"/>
          </a:xfrm>
        </p:grpSpPr>
        <p:sp>
          <p:nvSpPr>
            <p:cNvPr id="34" name="Thought Bubble: Cloud 33">
              <a:extLst>
                <a:ext uri="{FF2B5EF4-FFF2-40B4-BE49-F238E27FC236}">
                  <a16:creationId xmlns:a16="http://schemas.microsoft.com/office/drawing/2014/main" id="{A9163A29-0D2E-452E-AD49-6735E9360D6D}"/>
                </a:ext>
              </a:extLst>
            </p:cNvPr>
            <p:cNvSpPr/>
            <p:nvPr/>
          </p:nvSpPr>
          <p:spPr>
            <a:xfrm flipH="1">
              <a:off x="1675630" y="3900314"/>
              <a:ext cx="1808807" cy="1044240"/>
            </a:xfrm>
            <a:prstGeom prst="cloudCallout">
              <a:avLst>
                <a:gd name="adj1" fmla="val -55641"/>
                <a:gd name="adj2" fmla="val -72048"/>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51457DDF-9A41-4A0B-A545-C539F6576A6D}"/>
                </a:ext>
              </a:extLst>
            </p:cNvPr>
            <p:cNvSpPr txBox="1"/>
            <p:nvPr/>
          </p:nvSpPr>
          <p:spPr>
            <a:xfrm>
              <a:off x="2023497" y="4070453"/>
              <a:ext cx="1125674" cy="657872"/>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Treat with dignity and respect</a:t>
              </a:r>
            </a:p>
          </p:txBody>
        </p:sp>
      </p:grpSp>
      <p:grpSp>
        <p:nvGrpSpPr>
          <p:cNvPr id="13" name="Group 12">
            <a:extLst>
              <a:ext uri="{FF2B5EF4-FFF2-40B4-BE49-F238E27FC236}">
                <a16:creationId xmlns:a16="http://schemas.microsoft.com/office/drawing/2014/main" id="{8D5C9037-416F-4C3A-8A3C-0D56C0832683}"/>
              </a:ext>
            </a:extLst>
          </p:cNvPr>
          <p:cNvGrpSpPr/>
          <p:nvPr/>
        </p:nvGrpSpPr>
        <p:grpSpPr>
          <a:xfrm>
            <a:off x="6829391" y="3455309"/>
            <a:ext cx="1551847" cy="816043"/>
            <a:chOff x="6829391" y="3455309"/>
            <a:chExt cx="1551847" cy="816043"/>
          </a:xfrm>
        </p:grpSpPr>
        <p:sp>
          <p:nvSpPr>
            <p:cNvPr id="37" name="Thought Bubble: Cloud 36">
              <a:extLst>
                <a:ext uri="{FF2B5EF4-FFF2-40B4-BE49-F238E27FC236}">
                  <a16:creationId xmlns:a16="http://schemas.microsoft.com/office/drawing/2014/main" id="{3A2AC818-E932-4D72-A7AF-EE4CF9B78EFF}"/>
                </a:ext>
              </a:extLst>
            </p:cNvPr>
            <p:cNvSpPr/>
            <p:nvPr/>
          </p:nvSpPr>
          <p:spPr>
            <a:xfrm flipH="1">
              <a:off x="6829391" y="3455309"/>
              <a:ext cx="1551847" cy="816043"/>
            </a:xfrm>
            <a:prstGeom prst="cloudCallout">
              <a:avLst>
                <a:gd name="adj1" fmla="val 110902"/>
                <a:gd name="adj2" fmla="val -4518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D89EDB75-76A7-4B6B-B2A7-98671C4F6176}"/>
                </a:ext>
              </a:extLst>
            </p:cNvPr>
            <p:cNvSpPr txBox="1"/>
            <p:nvPr/>
          </p:nvSpPr>
          <p:spPr>
            <a:xfrm>
              <a:off x="7148638" y="3628652"/>
              <a:ext cx="834991" cy="469359"/>
            </a:xfrm>
            <a:prstGeom prst="rect">
              <a:avLst/>
            </a:prstGeom>
            <a:noFill/>
          </p:spPr>
          <p:txBody>
            <a:bodyPr wrap="square" rtlCol="0" anchor="ctr">
              <a:spAutoFit/>
            </a:bodyPr>
            <a:lstStyle/>
            <a:p>
              <a:pPr algn="ctr" defTabSz="559696" eaLnBrk="0" fontAlgn="base" hangingPunct="0">
                <a:spcBef>
                  <a:spcPct val="0"/>
                </a:spcBef>
                <a:spcAft>
                  <a:spcPct val="0"/>
                </a:spcAft>
              </a:pPr>
              <a:r>
                <a:rPr lang="en-GB" sz="1225" b="1">
                  <a:solidFill>
                    <a:srgbClr val="000000"/>
                  </a:solidFill>
                  <a:latin typeface="Arial" panose="020B0604020202020204" pitchFamily="34" charset="0"/>
                  <a:ea typeface="MS PGothic" panose="020B0600070205080204" pitchFamily="34" charset="-128"/>
                  <a:cs typeface="Arial" panose="020B0604020202020204" pitchFamily="34" charset="0"/>
                </a:rPr>
                <a:t>Keep warm</a:t>
              </a:r>
            </a:p>
          </p:txBody>
        </p:sp>
      </p:grpSp>
    </p:spTree>
    <p:extLst>
      <p:ext uri="{BB962C8B-B14F-4D97-AF65-F5344CB8AC3E}">
        <p14:creationId xmlns:p14="http://schemas.microsoft.com/office/powerpoint/2010/main" val="28178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446F9-1E49-4338-9D55-B65B1D6B88D2}"/>
              </a:ext>
            </a:extLst>
          </p:cNvPr>
          <p:cNvSpPr>
            <a:spLocks noGrp="1"/>
          </p:cNvSpPr>
          <p:nvPr>
            <p:ph idx="16"/>
          </p:nvPr>
        </p:nvSpPr>
        <p:spPr>
          <a:xfrm>
            <a:off x="491629" y="478795"/>
            <a:ext cx="4689971" cy="551146"/>
          </a:xfrm>
        </p:spPr>
        <p:txBody>
          <a:bodyPr/>
          <a:lstStyle/>
          <a:p>
            <a:r>
              <a:rPr lang="en-GB"/>
              <a:t>Check your learning</a:t>
            </a:r>
          </a:p>
        </p:txBody>
      </p:sp>
      <p:sp>
        <p:nvSpPr>
          <p:cNvPr id="4" name="Text Placeholder 3">
            <a:extLst>
              <a:ext uri="{FF2B5EF4-FFF2-40B4-BE49-F238E27FC236}">
                <a16:creationId xmlns:a16="http://schemas.microsoft.com/office/drawing/2014/main" id="{ECB1CC36-4AE6-43E0-8CB5-8554F00EAFAD}"/>
              </a:ext>
            </a:extLst>
          </p:cNvPr>
          <p:cNvSpPr>
            <a:spLocks noGrp="1"/>
          </p:cNvSpPr>
          <p:nvPr>
            <p:ph type="body" sz="quarter" idx="10"/>
          </p:nvPr>
        </p:nvSpPr>
        <p:spPr/>
        <p:txBody>
          <a:bodyPr/>
          <a:lstStyle/>
          <a:p>
            <a:endParaRPr lang="en-GB"/>
          </a:p>
        </p:txBody>
      </p:sp>
      <p:grpSp>
        <p:nvGrpSpPr>
          <p:cNvPr id="9" name="Group 8">
            <a:extLst>
              <a:ext uri="{FF2B5EF4-FFF2-40B4-BE49-F238E27FC236}">
                <a16:creationId xmlns:a16="http://schemas.microsoft.com/office/drawing/2014/main" id="{DF734D52-EDF6-4A4A-8D80-202A22806847}"/>
              </a:ext>
              <a:ext uri="{C183D7F6-B498-43B3-948B-1728B52AA6E4}">
                <adec:decorative xmlns:adec="http://schemas.microsoft.com/office/drawing/2017/decorative" val="1"/>
              </a:ext>
            </a:extLst>
          </p:cNvPr>
          <p:cNvGrpSpPr/>
          <p:nvPr/>
        </p:nvGrpSpPr>
        <p:grpSpPr>
          <a:xfrm>
            <a:off x="7251290" y="770468"/>
            <a:ext cx="1184897" cy="518948"/>
            <a:chOff x="6764540" y="1402945"/>
            <a:chExt cx="1184897" cy="518948"/>
          </a:xfrm>
        </p:grpSpPr>
        <p:pic>
          <p:nvPicPr>
            <p:cNvPr id="6" name="Picture 5">
              <a:extLst>
                <a:ext uri="{FF2B5EF4-FFF2-40B4-BE49-F238E27FC236}">
                  <a16:creationId xmlns:a16="http://schemas.microsoft.com/office/drawing/2014/main" id="{148EF19B-E960-4AA6-9A13-412DA3D6AB6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4540" y="1418987"/>
              <a:ext cx="486750" cy="486750"/>
            </a:xfrm>
            <a:prstGeom prst="rect">
              <a:avLst/>
            </a:prstGeom>
          </p:spPr>
        </p:pic>
        <p:pic>
          <p:nvPicPr>
            <p:cNvPr id="7" name="Picture 6">
              <a:extLst>
                <a:ext uri="{FF2B5EF4-FFF2-40B4-BE49-F238E27FC236}">
                  <a16:creationId xmlns:a16="http://schemas.microsoft.com/office/drawing/2014/main" id="{BB2CE009-ECCA-47D0-99FC-51ED78ABDB58}"/>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426" b="94862" l="9809" r="95287">
                          <a14:foregroundMark x1="23057" y1="18314" x2="82038" y2="98024"/>
                          <a14:foregroundMark x1="82038" y1="98024" x2="47389" y2="3426"/>
                          <a14:foregroundMark x1="47389" y1="3426" x2="16688" y2="18314"/>
                          <a14:foregroundMark x1="18089" y1="20949" x2="18089" y2="20949"/>
                          <a14:foregroundMark x1="16433" y1="22661" x2="7643" y2="49802"/>
                          <a14:foregroundMark x1="7643" y1="49802" x2="9299" y2="62978"/>
                          <a14:foregroundMark x1="9299" y1="62978" x2="26497" y2="83531"/>
                          <a14:foregroundMark x1="26497" y1="83531" x2="38089" y2="90382"/>
                          <a14:foregroundMark x1="38089" y1="90382" x2="50701" y2="92358"/>
                          <a14:foregroundMark x1="50701" y1="92358" x2="64586" y2="91963"/>
                          <a14:foregroundMark x1="64586" y1="91963" x2="78599" y2="84980"/>
                          <a14:foregroundMark x1="78599" y1="84980" x2="86752" y2="72596"/>
                          <a14:foregroundMark x1="86752" y1="72596" x2="90573" y2="35837"/>
                          <a14:foregroundMark x1="90573" y1="35837" x2="77834" y2="21871"/>
                          <a14:foregroundMark x1="77834" y1="21871" x2="50064" y2="5929"/>
                          <a14:foregroundMark x1="50064" y1="5929" x2="36051" y2="6719"/>
                          <a14:foregroundMark x1="36051" y1="6719" x2="23694" y2="12648"/>
                          <a14:foregroundMark x1="23694" y1="12648" x2="14904" y2="23320"/>
                          <a14:foregroundMark x1="14904" y1="23320" x2="14522" y2="25692"/>
                          <a14:foregroundMark x1="50191" y1="5534" x2="64841" y2="5929"/>
                          <a14:foregroundMark x1="68280" y1="9223" x2="85096" y2="21739"/>
                          <a14:foregroundMark x1="87134" y1="25692" x2="93376" y2="49275"/>
                          <a14:foregroundMark x1="86752" y1="21739" x2="95032" y2="43347"/>
                          <a14:foregroundMark x1="95287" y1="45323" x2="92102" y2="68906"/>
                          <a14:foregroundMark x1="90573" y1="69038" x2="82293" y2="82477"/>
                          <a14:foregroundMark x1="74013" y1="72859" x2="51592" y2="56390"/>
                          <a14:foregroundMark x1="51592" y1="56390" x2="28662" y2="69697"/>
                          <a14:foregroundMark x1="28662" y1="69697" x2="28535" y2="70883"/>
                          <a14:foregroundMark x1="43567" y1="30567" x2="45732" y2="46377"/>
                          <a14:foregroundMark x1="62293" y1="24638" x2="62038" y2="48880"/>
                          <a14:foregroundMark x1="43822" y1="25296" x2="42548" y2="42688"/>
                          <a14:foregroundMark x1="62038" y1="25033" x2="68280" y2="43083"/>
                          <a14:foregroundMark x1="33631" y1="67325" x2="39363" y2="71278"/>
                          <a14:foregroundMark x1="27898" y1="66667" x2="35541" y2="73518"/>
                          <a14:foregroundMark x1="28535" y1="67721" x2="35541" y2="72596"/>
                          <a14:foregroundMark x1="56306" y1="58103" x2="69682" y2="63241"/>
                          <a14:foregroundMark x1="69682" y1="63241" x2="75924" y2="69960"/>
                          <a14:foregroundMark x1="57834" y1="58762" x2="70446" y2="66271"/>
                          <a14:foregroundMark x1="70446" y1="66271" x2="75924" y2="73518"/>
                          <a14:foregroundMark x1="74650" y1="72200" x2="64841" y2="74177"/>
                          <a14:foregroundMark x1="67389" y1="91041" x2="54904" y2="94730"/>
                          <a14:foregroundMark x1="54904" y1="94730" x2="43439" y2="94335"/>
                          <a14:foregroundMark x1="43822" y1="94862" x2="27006" y2="86957"/>
                          <a14:foregroundMark x1="27006" y1="86957" x2="12102" y2="68379"/>
                        </a14:backgroundRemoval>
                      </a14:imgEffect>
                    </a14:imgLayer>
                  </a14:imgProps>
                </a:ext>
              </a:extLst>
            </a:blip>
            <a:stretch>
              <a:fillRect/>
            </a:stretch>
          </p:blipFill>
          <p:spPr>
            <a:xfrm>
              <a:off x="7412712" y="1402945"/>
              <a:ext cx="536725" cy="518948"/>
            </a:xfrm>
            <a:prstGeom prst="rect">
              <a:avLst/>
            </a:prstGeom>
          </p:spPr>
        </p:pic>
      </p:grpSp>
      <p:sp>
        <p:nvSpPr>
          <p:cNvPr id="10" name="TextBox 9">
            <a:extLst>
              <a:ext uri="{FF2B5EF4-FFF2-40B4-BE49-F238E27FC236}">
                <a16:creationId xmlns:a16="http://schemas.microsoft.com/office/drawing/2014/main" id="{FC199DCA-25B7-4376-AA84-1FC3EDEC7232}"/>
              </a:ext>
            </a:extLst>
          </p:cNvPr>
          <p:cNvSpPr txBox="1"/>
          <p:nvPr/>
        </p:nvSpPr>
        <p:spPr>
          <a:xfrm>
            <a:off x="7203164" y="1291615"/>
            <a:ext cx="2297929" cy="323165"/>
          </a:xfrm>
          <a:prstGeom prst="rect">
            <a:avLst/>
          </a:prstGeom>
          <a:noFill/>
        </p:spPr>
        <p:txBody>
          <a:bodyPr wrap="square" rtlCol="0">
            <a:spAutoFit/>
          </a:bodyPr>
          <a:lstStyle/>
          <a:p>
            <a:r>
              <a:rPr lang="en-GB" b="1"/>
              <a:t>YES       NO</a:t>
            </a:r>
          </a:p>
        </p:txBody>
      </p:sp>
      <p:pic>
        <p:nvPicPr>
          <p:cNvPr id="20" name="Picture 19">
            <a:extLst>
              <a:ext uri="{FF2B5EF4-FFF2-40B4-BE49-F238E27FC236}">
                <a16:creationId xmlns:a16="http://schemas.microsoft.com/office/drawing/2014/main" id="{0E59B564-B9B1-4C8A-BB5B-D545A57646A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4825" y="797777"/>
            <a:ext cx="536725" cy="536725"/>
          </a:xfrm>
          <a:prstGeom prst="rect">
            <a:avLst/>
          </a:prstGeom>
        </p:spPr>
      </p:pic>
      <p:pic>
        <p:nvPicPr>
          <p:cNvPr id="22" name="Picture 21">
            <a:extLst>
              <a:ext uri="{FF2B5EF4-FFF2-40B4-BE49-F238E27FC236}">
                <a16:creationId xmlns:a16="http://schemas.microsoft.com/office/drawing/2014/main" id="{43EB9003-311F-41EA-99EB-32033D0B3C6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7328" y="786510"/>
            <a:ext cx="536725" cy="536725"/>
          </a:xfrm>
          <a:prstGeom prst="rect">
            <a:avLst/>
          </a:prstGeom>
        </p:spPr>
      </p:pic>
      <p:sp>
        <p:nvSpPr>
          <p:cNvPr id="8" name="TextBox 7">
            <a:extLst>
              <a:ext uri="{FF2B5EF4-FFF2-40B4-BE49-F238E27FC236}">
                <a16:creationId xmlns:a16="http://schemas.microsoft.com/office/drawing/2014/main" id="{C1EE67B9-850B-4F6B-8B4A-70F5A44C5F97}"/>
              </a:ext>
            </a:extLst>
          </p:cNvPr>
          <p:cNvSpPr txBox="1">
            <a:spLocks noChangeAspect="1"/>
          </p:cNvSpPr>
          <p:nvPr/>
        </p:nvSpPr>
        <p:spPr>
          <a:xfrm>
            <a:off x="430176" y="1246996"/>
            <a:ext cx="6611566" cy="2857982"/>
          </a:xfrm>
          <a:prstGeom prst="rect">
            <a:avLst/>
          </a:prstGeom>
          <a:noFill/>
        </p:spPr>
        <p:txBody>
          <a:bodyPr wrap="square" lIns="74441" tIns="37221" rIns="74441" bIns="37221" rtlCol="0" anchor="t">
            <a:spAutoFit/>
          </a:bodyPr>
          <a:lstStyle/>
          <a:p>
            <a:pPr>
              <a:spcAft>
                <a:spcPts val="488"/>
              </a:spcAft>
              <a:buClr>
                <a:schemeClr val="tx2"/>
              </a:buClr>
              <a:buSzPct val="100000"/>
            </a:pPr>
            <a:r>
              <a:rPr lang="en-US" sz="2000" b="1"/>
              <a:t>I am able to:</a:t>
            </a:r>
            <a:br>
              <a:rPr lang="en-US" sz="2000" b="1"/>
            </a:br>
            <a:endParaRPr lang="en-US" sz="2000" b="1"/>
          </a:p>
          <a:p>
            <a:pPr marL="365745" indent="-365745">
              <a:spcAft>
                <a:spcPts val="488"/>
              </a:spcAft>
              <a:buClr>
                <a:schemeClr val="tx2"/>
              </a:buClr>
              <a:buSzPct val="100000"/>
              <a:buFont typeface="Lucida Grande"/>
              <a:buChar char="➤"/>
            </a:pPr>
            <a:r>
              <a:rPr lang="en-GB" sz="2000" b="1"/>
              <a:t>Identify when someone is having an allergic reaction to a bite or a sting</a:t>
            </a:r>
            <a:endParaRPr lang="en-US" sz="2000" b="1"/>
          </a:p>
          <a:p>
            <a:pPr marL="365745" indent="-365745">
              <a:spcAft>
                <a:spcPts val="488"/>
              </a:spcAft>
              <a:buClr>
                <a:schemeClr val="tx2"/>
              </a:buClr>
              <a:buSzPct val="100000"/>
              <a:buFont typeface="Lucida Grande"/>
              <a:buChar char="➤"/>
            </a:pPr>
            <a:endParaRPr lang="en-US" sz="2000" b="1"/>
          </a:p>
          <a:p>
            <a:pPr marL="365745" indent="-365745">
              <a:spcAft>
                <a:spcPts val="488"/>
              </a:spcAft>
              <a:buClr>
                <a:schemeClr val="tx2"/>
              </a:buClr>
              <a:buSzPct val="100000"/>
              <a:buFont typeface="Lucida Grande"/>
              <a:buChar char="➤"/>
            </a:pPr>
            <a:r>
              <a:rPr lang="en-GB" sz="2000" b="1"/>
              <a:t>Give first aid for a bite or a sting</a:t>
            </a:r>
          </a:p>
          <a:p>
            <a:pPr>
              <a:spcAft>
                <a:spcPts val="488"/>
              </a:spcAft>
              <a:buClr>
                <a:schemeClr val="tx2"/>
              </a:buClr>
              <a:buSzPct val="100000"/>
            </a:pPr>
            <a:endParaRPr lang="en-GB" sz="2000" b="1"/>
          </a:p>
          <a:p>
            <a:pPr marL="365125" indent="-365125">
              <a:spcAft>
                <a:spcPts val="488"/>
              </a:spcAft>
              <a:buClr>
                <a:schemeClr val="tx2"/>
              </a:buClr>
              <a:buSzPct val="100000"/>
              <a:buFont typeface="Lucida Grande"/>
              <a:buChar char="➤"/>
            </a:pPr>
            <a:r>
              <a:rPr lang="en-GB" sz="2000" b="1"/>
              <a:t>Call for help correctly, if it is necessary</a:t>
            </a:r>
            <a:endParaRPr lang="en-GB" sz="2000" b="1">
              <a:cs typeface="Times"/>
            </a:endParaRPr>
          </a:p>
        </p:txBody>
      </p:sp>
      <p:sp>
        <p:nvSpPr>
          <p:cNvPr id="11" name="Rectangle 10">
            <a:extLst>
              <a:ext uri="{FF2B5EF4-FFF2-40B4-BE49-F238E27FC236}">
                <a16:creationId xmlns:a16="http://schemas.microsoft.com/office/drawing/2014/main" id="{8243A919-3C1E-4B13-97B1-550C81826E9B}"/>
              </a:ext>
              <a:ext uri="{C183D7F6-B498-43B3-948B-1728B52AA6E4}">
                <adec:decorative xmlns:adec="http://schemas.microsoft.com/office/drawing/2017/decorative" val="1"/>
              </a:ext>
            </a:extLst>
          </p:cNvPr>
          <p:cNvSpPr/>
          <p:nvPr/>
        </p:nvSpPr>
        <p:spPr>
          <a:xfrm>
            <a:off x="7326352" y="1994694"/>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05E828A-0FDD-4309-91F1-0F1A38F6B7BE}"/>
              </a:ext>
              <a:ext uri="{C183D7F6-B498-43B3-948B-1728B52AA6E4}">
                <adec:decorative xmlns:adec="http://schemas.microsoft.com/office/drawing/2017/decorative" val="1"/>
              </a:ext>
            </a:extLst>
          </p:cNvPr>
          <p:cNvSpPr/>
          <p:nvPr/>
        </p:nvSpPr>
        <p:spPr>
          <a:xfrm>
            <a:off x="8007094" y="1994693"/>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1B12EC3-1F3F-4425-9649-CC299C0CB983}"/>
              </a:ext>
              <a:ext uri="{C183D7F6-B498-43B3-948B-1728B52AA6E4}">
                <adec:decorative xmlns:adec="http://schemas.microsoft.com/office/drawing/2017/decorative" val="1"/>
              </a:ext>
            </a:extLst>
          </p:cNvPr>
          <p:cNvSpPr/>
          <p:nvPr/>
        </p:nvSpPr>
        <p:spPr>
          <a:xfrm>
            <a:off x="7326352" y="2728954"/>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A34E27C-D8FA-432A-AE91-42B43009B08A}"/>
              </a:ext>
              <a:ext uri="{C183D7F6-B498-43B3-948B-1728B52AA6E4}">
                <adec:decorative xmlns:adec="http://schemas.microsoft.com/office/drawing/2017/decorative" val="1"/>
              </a:ext>
            </a:extLst>
          </p:cNvPr>
          <p:cNvSpPr/>
          <p:nvPr/>
        </p:nvSpPr>
        <p:spPr>
          <a:xfrm>
            <a:off x="8007094" y="2728953"/>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4B275D5-D153-44E5-896C-4D7702359129}"/>
              </a:ext>
              <a:ext uri="{C183D7F6-B498-43B3-948B-1728B52AA6E4}">
                <adec:decorative xmlns:adec="http://schemas.microsoft.com/office/drawing/2017/decorative" val="1"/>
              </a:ext>
            </a:extLst>
          </p:cNvPr>
          <p:cNvSpPr/>
          <p:nvPr/>
        </p:nvSpPr>
        <p:spPr>
          <a:xfrm>
            <a:off x="7326352" y="3464355"/>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1471768-9602-4E90-99F8-9DF9047F572D}"/>
              </a:ext>
              <a:ext uri="{C183D7F6-B498-43B3-948B-1728B52AA6E4}">
                <adec:decorative xmlns:adec="http://schemas.microsoft.com/office/drawing/2017/decorative" val="1"/>
              </a:ext>
            </a:extLst>
          </p:cNvPr>
          <p:cNvSpPr/>
          <p:nvPr/>
        </p:nvSpPr>
        <p:spPr>
          <a:xfrm>
            <a:off x="8007094" y="3464354"/>
            <a:ext cx="336625" cy="309179"/>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112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B549AE4-49F8-4542-A663-F461AC98C8C8}"/>
              </a:ext>
            </a:extLst>
          </p:cNvPr>
          <p:cNvSpPr>
            <a:spLocks noGrp="1"/>
          </p:cNvSpPr>
          <p:nvPr>
            <p:ph idx="16"/>
          </p:nvPr>
        </p:nvSpPr>
        <p:spPr>
          <a:xfrm>
            <a:off x="491629" y="478795"/>
            <a:ext cx="5670966" cy="551146"/>
          </a:xfrm>
        </p:spPr>
        <p:txBody>
          <a:bodyPr/>
          <a:lstStyle/>
          <a:p>
            <a:r>
              <a:rPr lang="en-GB" dirty="0"/>
              <a:t>Information and support</a:t>
            </a:r>
          </a:p>
        </p:txBody>
      </p:sp>
      <p:sp>
        <p:nvSpPr>
          <p:cNvPr id="3" name="Text Placeholder 2">
            <a:extLst>
              <a:ext uri="{FF2B5EF4-FFF2-40B4-BE49-F238E27FC236}">
                <a16:creationId xmlns:a16="http://schemas.microsoft.com/office/drawing/2014/main" id="{0886894B-CF5B-42B5-9E1B-CA4193AEE21D}"/>
              </a:ext>
            </a:extLst>
          </p:cNvPr>
          <p:cNvSpPr>
            <a:spLocks noGrp="1"/>
          </p:cNvSpPr>
          <p:nvPr>
            <p:ph type="body" sz="quarter" idx="10"/>
          </p:nvPr>
        </p:nvSpPr>
        <p:spPr/>
        <p:txBody>
          <a:bodyPr/>
          <a:lstStyle/>
          <a:p>
            <a:endParaRPr lang="en-GB"/>
          </a:p>
        </p:txBody>
      </p:sp>
      <p:sp>
        <p:nvSpPr>
          <p:cNvPr id="4" name="TextBox 3">
            <a:extLst>
              <a:ext uri="{FF2B5EF4-FFF2-40B4-BE49-F238E27FC236}">
                <a16:creationId xmlns:a16="http://schemas.microsoft.com/office/drawing/2014/main" id="{F49AC90E-D509-416B-ADFF-AC7FE7D3599B}"/>
              </a:ext>
            </a:extLst>
          </p:cNvPr>
          <p:cNvSpPr txBox="1"/>
          <p:nvPr/>
        </p:nvSpPr>
        <p:spPr>
          <a:xfrm>
            <a:off x="421331" y="1212233"/>
            <a:ext cx="8335437" cy="657359"/>
          </a:xfrm>
          <a:prstGeom prst="rect">
            <a:avLst/>
          </a:prstGeom>
          <a:noFill/>
          <a:ln>
            <a:noFill/>
          </a:ln>
        </p:spPr>
        <p:txBody>
          <a:bodyPr wrap="square" rtlCol="0">
            <a:spAutoFit/>
          </a:bodyPr>
          <a:lstStyle/>
          <a:p>
            <a:pPr defTabSz="621884" eaLnBrk="0" fontAlgn="base" hangingPunct="0">
              <a:spcBef>
                <a:spcPct val="0"/>
              </a:spcBef>
              <a:spcAft>
                <a:spcPct val="0"/>
              </a:spcAft>
            </a:pPr>
            <a:r>
              <a:rPr lang="en-GB" sz="1836" b="1"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If any of the content in this session has upset or concerned you please discuss this with one of the teachers at your school</a:t>
            </a:r>
          </a:p>
        </p:txBody>
      </p:sp>
      <p:sp>
        <p:nvSpPr>
          <p:cNvPr id="5" name="TextBox 4">
            <a:extLst>
              <a:ext uri="{FF2B5EF4-FFF2-40B4-BE49-F238E27FC236}">
                <a16:creationId xmlns:a16="http://schemas.microsoft.com/office/drawing/2014/main" id="{09BAF36C-FBB3-4071-A15D-0D06932A6D5A}"/>
              </a:ext>
            </a:extLst>
          </p:cNvPr>
          <p:cNvSpPr txBox="1"/>
          <p:nvPr/>
        </p:nvSpPr>
        <p:spPr>
          <a:xfrm>
            <a:off x="421331" y="3845409"/>
            <a:ext cx="6083717" cy="934358"/>
          </a:xfrm>
          <a:prstGeom prst="rect">
            <a:avLst/>
          </a:prstGeom>
          <a:noFill/>
        </p:spPr>
        <p:txBody>
          <a:bodyPr wrap="none" rtlCol="0" anchor="t">
            <a:spAutoFit/>
          </a:bodyPr>
          <a:lstStyle/>
          <a:p>
            <a:pPr defTabSz="621884" eaLnBrk="0" fontAlgn="base" hangingPunct="0">
              <a:spcBef>
                <a:spcPct val="0"/>
              </a:spcBef>
              <a:spcAft>
                <a:spcPct val="0"/>
              </a:spcAft>
            </a:pPr>
            <a:r>
              <a:rPr lang="en-GB" sz="1800" b="1" dirty="0">
                <a:solidFill>
                  <a:sysClr val="windowText" lastClr="000000"/>
                </a:solidFill>
                <a:latin typeface="Arial"/>
                <a:ea typeface="MS PGothic"/>
                <a:cs typeface="Arial"/>
              </a:rPr>
              <a:t>Further information linked to first aid can be found at:</a:t>
            </a: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3">
                  <a:extLst>
                    <a:ext uri="{A12FA001-AC4F-418D-AE19-62706E023703}">
                      <ahyp:hlinkClr xmlns:ahyp="http://schemas.microsoft.com/office/drawing/2018/hyperlinkcolor" val="tx"/>
                    </a:ext>
                  </a:extLst>
                </a:hlinkClick>
              </a:rPr>
              <a:t>www.sja.org.uk</a:t>
            </a:r>
            <a:endPar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4">
                  <a:extLst>
                    <a:ext uri="{A12FA001-AC4F-418D-AE19-62706E023703}">
                      <ahyp:hlinkClr xmlns:ahyp="http://schemas.microsoft.com/office/drawing/2018/hyperlinkcolor" val="tx"/>
                    </a:ext>
                  </a:extLst>
                </a:hlinkClick>
              </a:rPr>
              <a:t>www.asthma.org.uk</a:t>
            </a: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 </a:t>
            </a:r>
          </a:p>
        </p:txBody>
      </p:sp>
      <p:sp>
        <p:nvSpPr>
          <p:cNvPr id="6" name="TextBox 5">
            <a:extLst>
              <a:ext uri="{FF2B5EF4-FFF2-40B4-BE49-F238E27FC236}">
                <a16:creationId xmlns:a16="http://schemas.microsoft.com/office/drawing/2014/main" id="{318E4D77-2157-4ADE-9A4E-EEB5E8FBF08B}"/>
              </a:ext>
            </a:extLst>
          </p:cNvPr>
          <p:cNvSpPr txBox="1"/>
          <p:nvPr/>
        </p:nvSpPr>
        <p:spPr>
          <a:xfrm>
            <a:off x="421331" y="2156201"/>
            <a:ext cx="4414879" cy="1222386"/>
          </a:xfrm>
          <a:prstGeom prst="rect">
            <a:avLst/>
          </a:prstGeom>
          <a:noFill/>
          <a:ln>
            <a:noFill/>
          </a:ln>
        </p:spPr>
        <p:txBody>
          <a:bodyPr wrap="square" rtlCol="0">
            <a:spAutoFit/>
          </a:bodyPr>
          <a:lstStyle/>
          <a:p>
            <a:pPr defTabSz="621884" eaLnBrk="0" fontAlgn="base" hangingPunct="0">
              <a:spcBef>
                <a:spcPct val="0"/>
              </a:spcBef>
              <a:spcAft>
                <a:spcPct val="0"/>
              </a:spcAft>
            </a:pPr>
            <a:r>
              <a:rPr lang="en-GB" sz="1836" b="1"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Further support can be found at</a:t>
            </a: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a:t>
            </a: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5">
                  <a:extLst>
                    <a:ext uri="{A12FA001-AC4F-418D-AE19-62706E023703}">
                      <ahyp:hlinkClr xmlns:ahyp="http://schemas.microsoft.com/office/drawing/2018/hyperlinkcolor" val="tx"/>
                    </a:ext>
                  </a:extLst>
                </a:hlinkClick>
              </a:rPr>
              <a:t>www.childline.org.uk</a:t>
            </a:r>
            <a:endPar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www.youngminds.org.uk</a:t>
            </a:r>
            <a:endPar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endParaRPr>
          </a:p>
          <a:p>
            <a:pPr marL="342900" indent="-342900" defTabSz="621884" eaLnBrk="0" fontAlgn="base" hangingPunct="0">
              <a:spcBef>
                <a:spcPct val="0"/>
              </a:spcBef>
              <a:spcAft>
                <a:spcPct val="0"/>
              </a:spcAft>
              <a:buBlip>
                <a:blip r:embed="rId2"/>
              </a:buBlip>
            </a:pP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www.samaritans.org</a:t>
            </a:r>
            <a:r>
              <a:rPr lang="en-GB" sz="1836" dirty="0">
                <a:solidFill>
                  <a:sysClr val="windowText" lastClr="000000"/>
                </a:solidFill>
                <a:latin typeface="Arial" panose="020B0604020202020204" pitchFamily="34" charset="0"/>
                <a:ea typeface="MS PGothic"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263398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A7F3B9D-D5A3-4B6B-B3D6-8015C46F1F75}"/>
              </a:ext>
            </a:extLst>
          </p:cNvPr>
          <p:cNvSpPr>
            <a:spLocks noGrp="1"/>
          </p:cNvSpPr>
          <p:nvPr>
            <p:ph idx="15"/>
          </p:nvPr>
        </p:nvSpPr>
        <p:spPr>
          <a:xfrm>
            <a:off x="1392382" y="335145"/>
            <a:ext cx="6359236" cy="551146"/>
          </a:xfrm>
          <a:solidFill>
            <a:schemeClr val="tx1"/>
          </a:solidFill>
        </p:spPr>
        <p:txBody>
          <a:bodyPr/>
          <a:lstStyle/>
          <a:p>
            <a:r>
              <a:rPr lang="en-GB"/>
              <a:t>Thank you!</a:t>
            </a:r>
          </a:p>
        </p:txBody>
      </p:sp>
      <p:sp>
        <p:nvSpPr>
          <p:cNvPr id="5" name="Text Placeholder 4">
            <a:extLst>
              <a:ext uri="{FF2B5EF4-FFF2-40B4-BE49-F238E27FC236}">
                <a16:creationId xmlns:a16="http://schemas.microsoft.com/office/drawing/2014/main" id="{BC3886B6-9D4F-42FE-B0B2-DA9EE8F43E44}"/>
              </a:ext>
            </a:extLst>
          </p:cNvPr>
          <p:cNvSpPr>
            <a:spLocks noGrp="1"/>
          </p:cNvSpPr>
          <p:nvPr>
            <p:ph type="body" sz="quarter" idx="10"/>
          </p:nvPr>
        </p:nvSpPr>
        <p:spPr/>
        <p:txBody>
          <a:bodyPr/>
          <a:lstStyle/>
          <a:p>
            <a:endParaRPr lang="en-GB"/>
          </a:p>
        </p:txBody>
      </p:sp>
      <p:pic>
        <p:nvPicPr>
          <p:cNvPr id="7" name="Picture 2">
            <a:extLst>
              <a:ext uri="{FF2B5EF4-FFF2-40B4-BE49-F238E27FC236}">
                <a16:creationId xmlns:a16="http://schemas.microsoft.com/office/drawing/2014/main" id="{D72EA3E0-6CFA-48BD-9253-A38CA65B750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5710" y="1116012"/>
            <a:ext cx="79502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7CA8391-864D-40D3-94F5-9F99EDE136E5}"/>
              </a:ext>
              <a:ext uri="{C183D7F6-B498-43B3-948B-1728B52AA6E4}">
                <adec:decorative xmlns:adec="http://schemas.microsoft.com/office/drawing/2017/decorative" val="1"/>
              </a:ext>
            </a:extLst>
          </p:cNvPr>
          <p:cNvSpPr/>
          <p:nvPr/>
        </p:nvSpPr>
        <p:spPr>
          <a:xfrm>
            <a:off x="6938211" y="4587368"/>
            <a:ext cx="2109536" cy="96948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469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48836A6-B552-453B-B706-A0B7D05E2D69}"/>
              </a:ext>
              <a:ext uri="{C183D7F6-B498-43B3-948B-1728B52AA6E4}">
                <adec:decorative xmlns:adec="http://schemas.microsoft.com/office/drawing/2017/decorative" val="1"/>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491629" y="207963"/>
            <a:ext cx="8267360" cy="5057775"/>
          </a:xfrm>
        </p:spPr>
      </p:pic>
      <p:sp>
        <p:nvSpPr>
          <p:cNvPr id="3" name="Content Placeholder 2">
            <a:extLst>
              <a:ext uri="{FF2B5EF4-FFF2-40B4-BE49-F238E27FC236}">
                <a16:creationId xmlns:a16="http://schemas.microsoft.com/office/drawing/2014/main" id="{1350C409-3CCA-48BD-87D2-FE46540C4DD3}"/>
              </a:ext>
            </a:extLst>
          </p:cNvPr>
          <p:cNvSpPr>
            <a:spLocks noGrp="1"/>
          </p:cNvSpPr>
          <p:nvPr>
            <p:ph idx="16"/>
          </p:nvPr>
        </p:nvSpPr>
        <p:spPr/>
        <p:txBody>
          <a:bodyPr/>
          <a:lstStyle/>
          <a:p>
            <a:r>
              <a:rPr lang="en-GB"/>
              <a:t>Bites and stings</a:t>
            </a:r>
          </a:p>
        </p:txBody>
      </p:sp>
      <p:sp>
        <p:nvSpPr>
          <p:cNvPr id="4" name="Text Placeholder 3">
            <a:extLst>
              <a:ext uri="{FF2B5EF4-FFF2-40B4-BE49-F238E27FC236}">
                <a16:creationId xmlns:a16="http://schemas.microsoft.com/office/drawing/2014/main" id="{0362529E-DDBE-4997-AFC3-40C93B1F5F6B}"/>
              </a:ext>
            </a:extLst>
          </p:cNvPr>
          <p:cNvSpPr>
            <a:spLocks noGrp="1"/>
          </p:cNvSpPr>
          <p:nvPr>
            <p:ph type="body" sz="quarter" idx="10"/>
          </p:nvPr>
        </p:nvSpPr>
        <p:spPr/>
        <p:txBody>
          <a:bodyPr/>
          <a:lstStyle/>
          <a:p>
            <a:r>
              <a:rPr lang="en-GB"/>
              <a:t>KS2 – Bites and Stings</a:t>
            </a:r>
          </a:p>
        </p:txBody>
      </p:sp>
      <p:grpSp>
        <p:nvGrpSpPr>
          <p:cNvPr id="7" name="Group 6">
            <a:extLst>
              <a:ext uri="{FF2B5EF4-FFF2-40B4-BE49-F238E27FC236}">
                <a16:creationId xmlns:a16="http://schemas.microsoft.com/office/drawing/2014/main" id="{461E208C-0A75-4782-AB9C-099320769C4E}"/>
              </a:ext>
              <a:ext uri="{C183D7F6-B498-43B3-948B-1728B52AA6E4}">
                <adec:decorative xmlns:adec="http://schemas.microsoft.com/office/drawing/2017/decorative" val="1"/>
              </a:ext>
            </a:extLst>
          </p:cNvPr>
          <p:cNvGrpSpPr/>
          <p:nvPr/>
        </p:nvGrpSpPr>
        <p:grpSpPr>
          <a:xfrm>
            <a:off x="2438399" y="3747319"/>
            <a:ext cx="6705601" cy="1541044"/>
            <a:chOff x="1842654" y="-1271155"/>
            <a:chExt cx="6705601" cy="1541044"/>
          </a:xfrm>
        </p:grpSpPr>
        <p:sp>
          <p:nvSpPr>
            <p:cNvPr id="8" name="Right Triangle 7">
              <a:extLst>
                <a:ext uri="{FF2B5EF4-FFF2-40B4-BE49-F238E27FC236}">
                  <a16:creationId xmlns:a16="http://schemas.microsoft.com/office/drawing/2014/main" id="{D09DAC8D-0AE5-4572-A257-1C765C7D0E57}"/>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9" name="Picture 8" descr="SJA logo on angled slice.psd">
              <a:extLst>
                <a:ext uri="{FF2B5EF4-FFF2-40B4-BE49-F238E27FC236}">
                  <a16:creationId xmlns:a16="http://schemas.microsoft.com/office/drawing/2014/main" id="{5B66C161-FC80-495E-972D-727D2D58C7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pic>
        <p:nvPicPr>
          <p:cNvPr id="10" name="Picture 9" descr="Text, whiteboard&#10;&#10;Description automatically generated">
            <a:extLst>
              <a:ext uri="{FF2B5EF4-FFF2-40B4-BE49-F238E27FC236}">
                <a16:creationId xmlns:a16="http://schemas.microsoft.com/office/drawing/2014/main" id="{5D48CE80-35E0-4A7A-9A18-FDD0D75028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9078" y="4647663"/>
            <a:ext cx="1502369" cy="941587"/>
          </a:xfrm>
          <a:prstGeom prst="rect">
            <a:avLst/>
          </a:prstGeom>
        </p:spPr>
      </p:pic>
    </p:spTree>
    <p:extLst>
      <p:ext uri="{BB962C8B-B14F-4D97-AF65-F5344CB8AC3E}">
        <p14:creationId xmlns:p14="http://schemas.microsoft.com/office/powerpoint/2010/main" val="319994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2BA6ED0-392A-4B99-9515-0C368234FB76}"/>
              </a:ext>
            </a:extLst>
          </p:cNvPr>
          <p:cNvSpPr>
            <a:spLocks noGrp="1"/>
          </p:cNvSpPr>
          <p:nvPr>
            <p:ph idx="16"/>
          </p:nvPr>
        </p:nvSpPr>
        <p:spPr>
          <a:xfrm>
            <a:off x="493200" y="478795"/>
            <a:ext cx="3214298" cy="551146"/>
          </a:xfrm>
        </p:spPr>
        <p:txBody>
          <a:bodyPr/>
          <a:lstStyle/>
          <a:p>
            <a:r>
              <a:rPr lang="en-GB"/>
              <a:t>Activity   A20</a:t>
            </a:r>
          </a:p>
        </p:txBody>
      </p:sp>
      <p:sp>
        <p:nvSpPr>
          <p:cNvPr id="7" name="Content Placeholder 6">
            <a:extLst>
              <a:ext uri="{FF2B5EF4-FFF2-40B4-BE49-F238E27FC236}">
                <a16:creationId xmlns:a16="http://schemas.microsoft.com/office/drawing/2014/main" id="{5F2D0793-0818-4045-BA99-A521A653354F}"/>
              </a:ext>
            </a:extLst>
          </p:cNvPr>
          <p:cNvSpPr>
            <a:spLocks noGrp="1"/>
          </p:cNvSpPr>
          <p:nvPr>
            <p:ph idx="17"/>
          </p:nvPr>
        </p:nvSpPr>
        <p:spPr>
          <a:xfrm>
            <a:off x="493200" y="1029941"/>
            <a:ext cx="6051709" cy="551146"/>
          </a:xfrm>
        </p:spPr>
        <p:txBody>
          <a:bodyPr/>
          <a:lstStyle/>
          <a:p>
            <a:r>
              <a:rPr lang="en-GB"/>
              <a:t>Bites and stings charades</a:t>
            </a:r>
          </a:p>
        </p:txBody>
      </p:sp>
      <p:sp>
        <p:nvSpPr>
          <p:cNvPr id="5" name="Text Placeholder 4">
            <a:extLst>
              <a:ext uri="{FF2B5EF4-FFF2-40B4-BE49-F238E27FC236}">
                <a16:creationId xmlns:a16="http://schemas.microsoft.com/office/drawing/2014/main" id="{7D0281EB-7CA4-4D55-8D15-C0B5921A2461}"/>
              </a:ext>
            </a:extLst>
          </p:cNvPr>
          <p:cNvSpPr>
            <a:spLocks noGrp="1"/>
          </p:cNvSpPr>
          <p:nvPr>
            <p:ph type="body" sz="quarter" idx="10"/>
          </p:nvPr>
        </p:nvSpPr>
        <p:spPr/>
        <p:txBody>
          <a:bodyPr/>
          <a:lstStyle/>
          <a:p>
            <a:endParaRPr lang="en-GB"/>
          </a:p>
        </p:txBody>
      </p:sp>
      <p:pic>
        <p:nvPicPr>
          <p:cNvPr id="10" name="Picture 9">
            <a:extLst>
              <a:ext uri="{FF2B5EF4-FFF2-40B4-BE49-F238E27FC236}">
                <a16:creationId xmlns:a16="http://schemas.microsoft.com/office/drawing/2014/main" id="{E40F0E63-18EC-4536-A7CF-0F01C53F739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167" y="2786167"/>
            <a:ext cx="1600295" cy="1625123"/>
          </a:xfrm>
          <a:prstGeom prst="rect">
            <a:avLst/>
          </a:prstGeom>
        </p:spPr>
      </p:pic>
      <p:pic>
        <p:nvPicPr>
          <p:cNvPr id="12" name="Picture 11">
            <a:extLst>
              <a:ext uri="{FF2B5EF4-FFF2-40B4-BE49-F238E27FC236}">
                <a16:creationId xmlns:a16="http://schemas.microsoft.com/office/drawing/2014/main" id="{4B7FADCC-F5CC-41AF-A2BF-DFB6A0A428C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0872" y="2942799"/>
            <a:ext cx="2048560" cy="1410519"/>
          </a:xfrm>
          <a:prstGeom prst="rect">
            <a:avLst/>
          </a:prstGeom>
        </p:spPr>
      </p:pic>
      <p:sp>
        <p:nvSpPr>
          <p:cNvPr id="13" name="Speech Bubble: Rectangle with Corners Rounded 12">
            <a:extLst>
              <a:ext uri="{FF2B5EF4-FFF2-40B4-BE49-F238E27FC236}">
                <a16:creationId xmlns:a16="http://schemas.microsoft.com/office/drawing/2014/main" id="{E0FBDAFE-2622-4BCA-8A54-A2B26AA5004C}"/>
              </a:ext>
            </a:extLst>
          </p:cNvPr>
          <p:cNvSpPr/>
          <p:nvPr/>
        </p:nvSpPr>
        <p:spPr>
          <a:xfrm>
            <a:off x="665747" y="2189747"/>
            <a:ext cx="1203158" cy="412640"/>
          </a:xfrm>
          <a:prstGeom prst="wedgeRoundRectCallout">
            <a:avLst>
              <a:gd name="adj1" fmla="val 58748"/>
              <a:gd name="adj2" fmla="val 90256"/>
              <a:gd name="adj3" fmla="val 16667"/>
            </a:avLst>
          </a:prstGeom>
          <a:noFill/>
          <a:ln>
            <a:solidFill>
              <a:srgbClr val="A9A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8453"/>
                </a:solidFill>
              </a:rPr>
              <a:t>I may sting!</a:t>
            </a:r>
          </a:p>
        </p:txBody>
      </p:sp>
      <p:sp>
        <p:nvSpPr>
          <p:cNvPr id="14" name="Speech Bubble: Rectangle with Corners Rounded 13">
            <a:extLst>
              <a:ext uri="{FF2B5EF4-FFF2-40B4-BE49-F238E27FC236}">
                <a16:creationId xmlns:a16="http://schemas.microsoft.com/office/drawing/2014/main" id="{8DC21F0B-56B5-46D1-B59C-E142D946A6E9}"/>
              </a:ext>
            </a:extLst>
          </p:cNvPr>
          <p:cNvSpPr/>
          <p:nvPr/>
        </p:nvSpPr>
        <p:spPr>
          <a:xfrm>
            <a:off x="6692119" y="2786167"/>
            <a:ext cx="1203158" cy="412640"/>
          </a:xfrm>
          <a:prstGeom prst="wedgeRoundRectCallout">
            <a:avLst>
              <a:gd name="adj1" fmla="val -62585"/>
              <a:gd name="adj2" fmla="val 101919"/>
              <a:gd name="adj3" fmla="val 16667"/>
            </a:avLst>
          </a:prstGeom>
          <a:noFill/>
          <a:ln>
            <a:solidFill>
              <a:srgbClr val="A9A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8453"/>
                </a:solidFill>
              </a:rPr>
              <a:t>I may bite!</a:t>
            </a:r>
          </a:p>
        </p:txBody>
      </p:sp>
    </p:spTree>
    <p:extLst>
      <p:ext uri="{BB962C8B-B14F-4D97-AF65-F5344CB8AC3E}">
        <p14:creationId xmlns:p14="http://schemas.microsoft.com/office/powerpoint/2010/main" val="5084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2FD88B-46ED-4799-8C7A-FE517BB443D8}"/>
              </a:ext>
            </a:extLst>
          </p:cNvPr>
          <p:cNvSpPr>
            <a:spLocks noGrp="1"/>
          </p:cNvSpPr>
          <p:nvPr>
            <p:ph idx="16"/>
          </p:nvPr>
        </p:nvSpPr>
        <p:spPr>
          <a:xfrm>
            <a:off x="493200" y="303985"/>
            <a:ext cx="3158287" cy="551146"/>
          </a:xfrm>
        </p:spPr>
        <p:txBody>
          <a:bodyPr/>
          <a:lstStyle/>
          <a:p>
            <a:r>
              <a:rPr lang="en-GB"/>
              <a:t>Activity   A21</a:t>
            </a:r>
          </a:p>
        </p:txBody>
      </p:sp>
      <p:sp>
        <p:nvSpPr>
          <p:cNvPr id="6" name="Content Placeholder 5">
            <a:extLst>
              <a:ext uri="{FF2B5EF4-FFF2-40B4-BE49-F238E27FC236}">
                <a16:creationId xmlns:a16="http://schemas.microsoft.com/office/drawing/2014/main" id="{A190D4AE-31D8-47C9-B1E7-66FC6725652C}"/>
              </a:ext>
            </a:extLst>
          </p:cNvPr>
          <p:cNvSpPr>
            <a:spLocks noGrp="1"/>
          </p:cNvSpPr>
          <p:nvPr>
            <p:ph idx="17"/>
          </p:nvPr>
        </p:nvSpPr>
        <p:spPr>
          <a:xfrm>
            <a:off x="493200" y="850380"/>
            <a:ext cx="5194556" cy="551146"/>
          </a:xfrm>
        </p:spPr>
        <p:txBody>
          <a:bodyPr/>
          <a:lstStyle/>
          <a:p>
            <a:r>
              <a:rPr lang="en-GB"/>
              <a:t>Causes of a bite injury</a:t>
            </a:r>
          </a:p>
        </p:txBody>
      </p:sp>
      <p:sp>
        <p:nvSpPr>
          <p:cNvPr id="2" name="Text Placeholder 1">
            <a:extLst>
              <a:ext uri="{FF2B5EF4-FFF2-40B4-BE49-F238E27FC236}">
                <a16:creationId xmlns:a16="http://schemas.microsoft.com/office/drawing/2014/main" id="{3AA113C7-5CF9-4FB7-8959-7ACE1047EC55}"/>
              </a:ext>
            </a:extLst>
          </p:cNvPr>
          <p:cNvSpPr>
            <a:spLocks noGrp="1"/>
          </p:cNvSpPr>
          <p:nvPr>
            <p:ph type="body" sz="quarter" idx="10"/>
          </p:nvPr>
        </p:nvSpPr>
        <p:spPr/>
        <p:txBody>
          <a:bodyPr/>
          <a:lstStyle/>
          <a:p>
            <a:endParaRPr lang="en-GB"/>
          </a:p>
        </p:txBody>
      </p:sp>
      <p:sp>
        <p:nvSpPr>
          <p:cNvPr id="34" name="Rectangle 26">
            <a:extLst>
              <a:ext uri="{FF2B5EF4-FFF2-40B4-BE49-F238E27FC236}">
                <a16:creationId xmlns:a16="http://schemas.microsoft.com/office/drawing/2014/main" id="{435C3391-FA8A-4784-ADAC-B9C9BC29D1CB}"/>
              </a:ext>
              <a:ext uri="{C183D7F6-B498-43B3-948B-1728B52AA6E4}">
                <adec:decorative xmlns:adec="http://schemas.microsoft.com/office/drawing/2017/decorative" val="1"/>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5" name="Rectangle 35">
            <a:extLst>
              <a:ext uri="{FF2B5EF4-FFF2-40B4-BE49-F238E27FC236}">
                <a16:creationId xmlns:a16="http://schemas.microsoft.com/office/drawing/2014/main" id="{992674E3-BA98-4528-B534-2486D7AF0523}"/>
              </a:ext>
              <a:ext uri="{C183D7F6-B498-43B3-948B-1728B52AA6E4}">
                <adec:decorative xmlns:adec="http://schemas.microsoft.com/office/drawing/2017/decorative" val="1"/>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b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grpSp>
        <p:nvGrpSpPr>
          <p:cNvPr id="57" name="Group 56">
            <a:extLst>
              <a:ext uri="{FF2B5EF4-FFF2-40B4-BE49-F238E27FC236}">
                <a16:creationId xmlns:a16="http://schemas.microsoft.com/office/drawing/2014/main" id="{33D9FD0F-6AD2-4235-98C4-7748925832CB}"/>
              </a:ext>
              <a:ext uri="{C183D7F6-B498-43B3-948B-1728B52AA6E4}">
                <adec:decorative xmlns:adec="http://schemas.microsoft.com/office/drawing/2017/decorative" val="1"/>
              </a:ext>
            </a:extLst>
          </p:cNvPr>
          <p:cNvGrpSpPr/>
          <p:nvPr/>
        </p:nvGrpSpPr>
        <p:grpSpPr>
          <a:xfrm>
            <a:off x="1324453" y="1559534"/>
            <a:ext cx="6495094" cy="3849261"/>
            <a:chOff x="885579" y="1637609"/>
            <a:chExt cx="6495094" cy="3849261"/>
          </a:xfrm>
        </p:grpSpPr>
        <p:sp>
          <p:nvSpPr>
            <p:cNvPr id="13" name="Text Box 2">
              <a:extLst>
                <a:ext uri="{FF2B5EF4-FFF2-40B4-BE49-F238E27FC236}">
                  <a16:creationId xmlns:a16="http://schemas.microsoft.com/office/drawing/2014/main" id="{FD81B753-7734-4BBF-8808-5AFCB659C7D1}"/>
                </a:ext>
              </a:extLst>
            </p:cNvPr>
            <p:cNvSpPr txBox="1">
              <a:spLocks noChangeArrowheads="1"/>
            </p:cNvSpPr>
            <p:nvPr/>
          </p:nvSpPr>
          <p:spPr bwMode="auto">
            <a:xfrm>
              <a:off x="2962275" y="3555306"/>
              <a:ext cx="2187628" cy="514783"/>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7A53"/>
                  </a:solidFill>
                  <a:effectLst/>
                  <a:latin typeface="Whitney Black" pitchFamily="50" charset="0"/>
                  <a:ea typeface="Calibri" panose="020F0502020204030204" pitchFamily="34" charset="0"/>
                  <a:cs typeface="Times New Roman" panose="02020603050405020304" pitchFamily="18" charset="0"/>
                </a:rPr>
                <a:t>5 things that could give you a bite injury</a:t>
              </a:r>
              <a:endParaRPr kumimoji="0" lang="en-US" altLang="en-US" sz="1200" b="0" i="0" u="none" strike="noStrike" cap="none" normalizeH="0" baseline="0">
                <a:ln>
                  <a:noFill/>
                </a:ln>
                <a:solidFill>
                  <a:schemeClr val="tx1"/>
                </a:solidFill>
                <a:effectLst/>
                <a:latin typeface="Arial" panose="020B0604020202020204" pitchFamily="34" charset="0"/>
              </a:endParaRPr>
            </a:p>
          </p:txBody>
        </p:sp>
        <p:cxnSp>
          <p:nvCxnSpPr>
            <p:cNvPr id="29" name="Straight Arrow Connector 28">
              <a:extLst>
                <a:ext uri="{FF2B5EF4-FFF2-40B4-BE49-F238E27FC236}">
                  <a16:creationId xmlns:a16="http://schemas.microsoft.com/office/drawing/2014/main" id="{B7DBAE00-3E71-4F64-A94A-EFD1FC9A46FD}"/>
                </a:ext>
              </a:extLst>
            </p:cNvPr>
            <p:cNvCxnSpPr>
              <a:cxnSpLocks/>
              <a:stCxn id="13" idx="0"/>
            </p:cNvCxnSpPr>
            <p:nvPr/>
          </p:nvCxnSpPr>
          <p:spPr>
            <a:xfrm flipV="1">
              <a:off x="4056089" y="2997838"/>
              <a:ext cx="11087" cy="55746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Straight Arrow Connector 29">
              <a:extLst>
                <a:ext uri="{FF2B5EF4-FFF2-40B4-BE49-F238E27FC236}">
                  <a16:creationId xmlns:a16="http://schemas.microsoft.com/office/drawing/2014/main" id="{B3D9E38D-C2B4-488A-9E9D-2543F9B43074}"/>
                </a:ext>
              </a:extLst>
            </p:cNvPr>
            <p:cNvCxnSpPr>
              <a:cxnSpLocks/>
            </p:cNvCxnSpPr>
            <p:nvPr/>
          </p:nvCxnSpPr>
          <p:spPr>
            <a:xfrm flipV="1">
              <a:off x="5076826" y="3275618"/>
              <a:ext cx="500498" cy="2796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1" name="Straight Arrow Connector 30">
              <a:extLst>
                <a:ext uri="{FF2B5EF4-FFF2-40B4-BE49-F238E27FC236}">
                  <a16:creationId xmlns:a16="http://schemas.microsoft.com/office/drawing/2014/main" id="{CE160C02-1012-4905-BF6A-D3FFD2F4EE3E}"/>
                </a:ext>
              </a:extLst>
            </p:cNvPr>
            <p:cNvCxnSpPr>
              <a:cxnSpLocks/>
            </p:cNvCxnSpPr>
            <p:nvPr/>
          </p:nvCxnSpPr>
          <p:spPr>
            <a:xfrm>
              <a:off x="4617590" y="4072592"/>
              <a:ext cx="244724" cy="3561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228256E2-91FE-47FB-A139-9B391DEDCC7F}"/>
                </a:ext>
              </a:extLst>
            </p:cNvPr>
            <p:cNvCxnSpPr>
              <a:cxnSpLocks/>
            </p:cNvCxnSpPr>
            <p:nvPr/>
          </p:nvCxnSpPr>
          <p:spPr>
            <a:xfrm flipH="1">
              <a:off x="3041105" y="4070089"/>
              <a:ext cx="331302" cy="2796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3" name="Straight Arrow Connector 32">
              <a:extLst>
                <a:ext uri="{FF2B5EF4-FFF2-40B4-BE49-F238E27FC236}">
                  <a16:creationId xmlns:a16="http://schemas.microsoft.com/office/drawing/2014/main" id="{C1CD6507-80A2-4B32-8C90-EBBBAEB96262}"/>
                </a:ext>
              </a:extLst>
            </p:cNvPr>
            <p:cNvCxnSpPr>
              <a:cxnSpLocks/>
            </p:cNvCxnSpPr>
            <p:nvPr/>
          </p:nvCxnSpPr>
          <p:spPr>
            <a:xfrm flipH="1" flipV="1">
              <a:off x="2641150" y="3173591"/>
              <a:ext cx="589137" cy="38171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17" name="Group 16">
              <a:extLst>
                <a:ext uri="{FF2B5EF4-FFF2-40B4-BE49-F238E27FC236}">
                  <a16:creationId xmlns:a16="http://schemas.microsoft.com/office/drawing/2014/main" id="{B021F781-E181-4DD3-8E6B-F96891A5ABA7}"/>
                </a:ext>
              </a:extLst>
            </p:cNvPr>
            <p:cNvGrpSpPr/>
            <p:nvPr/>
          </p:nvGrpSpPr>
          <p:grpSpPr>
            <a:xfrm>
              <a:off x="3158258" y="1637609"/>
              <a:ext cx="1795661" cy="1352956"/>
              <a:chOff x="238075" y="-1"/>
              <a:chExt cx="2818227" cy="1952625"/>
            </a:xfrm>
          </p:grpSpPr>
          <p:sp>
            <p:nvSpPr>
              <p:cNvPr id="18" name="Rectangle: Rounded Corners 17">
                <a:extLst>
                  <a:ext uri="{FF2B5EF4-FFF2-40B4-BE49-F238E27FC236}">
                    <a16:creationId xmlns:a16="http://schemas.microsoft.com/office/drawing/2014/main" id="{48E8B089-DC16-4E67-8E04-9A96AA3AA2EE}"/>
                  </a:ext>
                </a:extLst>
              </p:cNvPr>
              <p:cNvSpPr/>
              <p:nvPr/>
            </p:nvSpPr>
            <p:spPr>
              <a:xfrm>
                <a:off x="238075" y="-1"/>
                <a:ext cx="2743200" cy="19526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000"/>
              </a:p>
            </p:txBody>
          </p:sp>
          <p:sp>
            <p:nvSpPr>
              <p:cNvPr id="19" name="Text Box 2">
                <a:extLst>
                  <a:ext uri="{FF2B5EF4-FFF2-40B4-BE49-F238E27FC236}">
                    <a16:creationId xmlns:a16="http://schemas.microsoft.com/office/drawing/2014/main" id="{2F2C1EE4-5181-4F67-A9DB-F32E35FA84D1}"/>
                  </a:ext>
                </a:extLst>
              </p:cNvPr>
              <p:cNvSpPr txBox="1">
                <a:spLocks noChangeArrowheads="1"/>
              </p:cNvSpPr>
              <p:nvPr/>
            </p:nvSpPr>
            <p:spPr bwMode="auto">
              <a:xfrm>
                <a:off x="238075" y="65718"/>
                <a:ext cx="2818227" cy="1821187"/>
              </a:xfrm>
              <a:prstGeom prst="rect">
                <a:avLst/>
              </a:prstGeom>
              <a:noFill/>
              <a:ln w="9525">
                <a:noFill/>
                <a:miter lim="800000"/>
                <a:headEnd/>
                <a:tailEnd/>
              </a:ln>
            </p:spPr>
            <p:txBody>
              <a:bodyPr rot="0" vert="horz" wrap="square" lIns="91440" tIns="45720" rIns="91440" bIns="45720" anchor="t" anchorCtr="0">
                <a:spAutoFit/>
              </a:bodyPr>
              <a:lstStyle/>
              <a:p>
                <a:pPr lvl="0">
                  <a:spcAft>
                    <a:spcPts val="0"/>
                  </a:spcAft>
                </a:pPr>
                <a:r>
                  <a:rPr lang="en-GB" sz="800">
                    <a:effectLst/>
                    <a:latin typeface="Arial" panose="020B0604020202020204" pitchFamily="34" charset="0"/>
                    <a:ea typeface="Times New Roman" panose="02020603050405020304" pitchFamily="18" charset="0"/>
                  </a:rPr>
                  <a:t>1. Bite from a _____________­­­­___</a:t>
                </a:r>
                <a:br>
                  <a:rPr lang="en-GB" sz="800">
                    <a:effectLst/>
                    <a:latin typeface="Arial" panose="020B0604020202020204" pitchFamily="34" charset="0"/>
                    <a:ea typeface="Times New Roman" panose="02020603050405020304" pitchFamily="18" charset="0"/>
                  </a:rPr>
                </a:br>
                <a:r>
                  <a:rPr lang="en-GB" sz="800">
                    <a:effectLst/>
                    <a:latin typeface="Arial" panose="020B0604020202020204" pitchFamily="34" charset="0"/>
                    <a:ea typeface="Times New Roman" panose="02020603050405020304" pitchFamily="18" charset="0"/>
                  </a:rPr>
                  <a:t>The injury could be mild / severe * because…</a:t>
                </a:r>
                <a:br>
                  <a:rPr lang="en-GB" sz="800">
                    <a:latin typeface="Times New Roman" panose="02020603050405020304" pitchFamily="18" charset="0"/>
                    <a:ea typeface="Times New Roman" panose="02020603050405020304" pitchFamily="18" charset="0"/>
                  </a:rPr>
                </a:br>
                <a:r>
                  <a:rPr lang="en-GB" sz="800">
                    <a:effectLst/>
                    <a:latin typeface="Arial" panose="020B0604020202020204" pitchFamily="34" charset="0"/>
                    <a:ea typeface="Times New Roman" panose="02020603050405020304" pitchFamily="18" charset="0"/>
                  </a:rPr>
                  <a:t>____________________________________________________________________________________________________________</a:t>
                </a:r>
                <a:r>
                  <a:rPr lang="en-GB" sz="800">
                    <a:latin typeface="Times New Roman" panose="02020603050405020304" pitchFamily="18" charset="0"/>
                    <a:ea typeface="Times New Roman" panose="02020603050405020304" pitchFamily="18" charset="0"/>
                  </a:rPr>
                  <a:t>___________________________________</a:t>
                </a:r>
              </a:p>
              <a:p>
                <a:pPr lvl="0">
                  <a:spcAft>
                    <a:spcPts val="0"/>
                  </a:spcAft>
                </a:pPr>
                <a:br>
                  <a:rPr lang="en-GB" sz="800">
                    <a:effectLst/>
                    <a:latin typeface="Arial" panose="020B0604020202020204" pitchFamily="34" charset="0"/>
                    <a:ea typeface="Times New Roman" panose="02020603050405020304" pitchFamily="18" charset="0"/>
                  </a:rPr>
                </a:br>
                <a:r>
                  <a:rPr lang="en-GB" sz="400">
                    <a:effectLst/>
                    <a:latin typeface="Arial" panose="020B0604020202020204" pitchFamily="34" charset="0"/>
                    <a:ea typeface="Times New Roman" panose="02020603050405020304" pitchFamily="18" charset="0"/>
                  </a:rPr>
                  <a:t>*circle as appropriate</a:t>
                </a:r>
                <a:endParaRPr lang="en-GB" sz="800">
                  <a:effectLst/>
                  <a:latin typeface="Times New Roman" panose="02020603050405020304" pitchFamily="18" charset="0"/>
                  <a:ea typeface="Times New Roman" panose="02020603050405020304" pitchFamily="18" charset="0"/>
                </a:endParaRPr>
              </a:p>
            </p:txBody>
          </p:sp>
        </p:grpSp>
        <p:grpSp>
          <p:nvGrpSpPr>
            <p:cNvPr id="37" name="Group 36">
              <a:extLst>
                <a:ext uri="{FF2B5EF4-FFF2-40B4-BE49-F238E27FC236}">
                  <a16:creationId xmlns:a16="http://schemas.microsoft.com/office/drawing/2014/main" id="{36420C29-4626-4AF1-8E40-90F41D28D501}"/>
                </a:ext>
              </a:extLst>
            </p:cNvPr>
            <p:cNvGrpSpPr/>
            <p:nvPr/>
          </p:nvGrpSpPr>
          <p:grpSpPr>
            <a:xfrm>
              <a:off x="5585012" y="2284277"/>
              <a:ext cx="1795661" cy="1352956"/>
              <a:chOff x="238075" y="-1"/>
              <a:chExt cx="2818227" cy="1952625"/>
            </a:xfrm>
          </p:grpSpPr>
          <p:sp>
            <p:nvSpPr>
              <p:cNvPr id="38" name="Rectangle: Rounded Corners 37">
                <a:extLst>
                  <a:ext uri="{FF2B5EF4-FFF2-40B4-BE49-F238E27FC236}">
                    <a16:creationId xmlns:a16="http://schemas.microsoft.com/office/drawing/2014/main" id="{818AEB53-1031-4641-8B22-059EE26A1843}"/>
                  </a:ext>
                </a:extLst>
              </p:cNvPr>
              <p:cNvSpPr/>
              <p:nvPr/>
            </p:nvSpPr>
            <p:spPr>
              <a:xfrm>
                <a:off x="238075" y="-1"/>
                <a:ext cx="2743200" cy="19526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000"/>
              </a:p>
            </p:txBody>
          </p:sp>
          <p:sp>
            <p:nvSpPr>
              <p:cNvPr id="39" name="Text Box 2">
                <a:extLst>
                  <a:ext uri="{FF2B5EF4-FFF2-40B4-BE49-F238E27FC236}">
                    <a16:creationId xmlns:a16="http://schemas.microsoft.com/office/drawing/2014/main" id="{4437463F-F29F-4C0D-9158-8064F2A494D8}"/>
                  </a:ext>
                </a:extLst>
              </p:cNvPr>
              <p:cNvSpPr txBox="1">
                <a:spLocks noChangeArrowheads="1"/>
              </p:cNvSpPr>
              <p:nvPr/>
            </p:nvSpPr>
            <p:spPr bwMode="auto">
              <a:xfrm>
                <a:off x="238075" y="65718"/>
                <a:ext cx="2818227" cy="1821187"/>
              </a:xfrm>
              <a:prstGeom prst="rect">
                <a:avLst/>
              </a:prstGeom>
              <a:noFill/>
              <a:ln w="9525">
                <a:noFill/>
                <a:miter lim="800000"/>
                <a:headEnd/>
                <a:tailEnd/>
              </a:ln>
            </p:spPr>
            <p:txBody>
              <a:bodyPr rot="0" vert="horz" wrap="square" lIns="91440" tIns="45720" rIns="91440" bIns="45720" anchor="t" anchorCtr="0">
                <a:spAutoFit/>
              </a:bodyPr>
              <a:lstStyle/>
              <a:p>
                <a:pPr lvl="0">
                  <a:spcAft>
                    <a:spcPts val="0"/>
                  </a:spcAft>
                </a:pPr>
                <a:r>
                  <a:rPr lang="en-GB" sz="800">
                    <a:latin typeface="Arial" panose="020B0604020202020204" pitchFamily="34" charset="0"/>
                    <a:ea typeface="Times New Roman" panose="02020603050405020304" pitchFamily="18" charset="0"/>
                  </a:rPr>
                  <a:t>2</a:t>
                </a:r>
                <a:r>
                  <a:rPr lang="en-GB" sz="800">
                    <a:effectLst/>
                    <a:latin typeface="Arial" panose="020B0604020202020204" pitchFamily="34" charset="0"/>
                    <a:ea typeface="Times New Roman" panose="02020603050405020304" pitchFamily="18" charset="0"/>
                  </a:rPr>
                  <a:t>. Bite from a _____________­­­­___</a:t>
                </a:r>
                <a:br>
                  <a:rPr lang="en-GB" sz="800">
                    <a:effectLst/>
                    <a:latin typeface="Arial" panose="020B0604020202020204" pitchFamily="34" charset="0"/>
                    <a:ea typeface="Times New Roman" panose="02020603050405020304" pitchFamily="18" charset="0"/>
                  </a:rPr>
                </a:br>
                <a:r>
                  <a:rPr lang="en-GB" sz="800">
                    <a:effectLst/>
                    <a:latin typeface="Arial" panose="020B0604020202020204" pitchFamily="34" charset="0"/>
                    <a:ea typeface="Times New Roman" panose="02020603050405020304" pitchFamily="18" charset="0"/>
                  </a:rPr>
                  <a:t>The injury could be mild / severe * because…</a:t>
                </a:r>
                <a:br>
                  <a:rPr lang="en-GB" sz="800">
                    <a:latin typeface="Times New Roman" panose="02020603050405020304" pitchFamily="18" charset="0"/>
                    <a:ea typeface="Times New Roman" panose="02020603050405020304" pitchFamily="18" charset="0"/>
                  </a:rPr>
                </a:br>
                <a:r>
                  <a:rPr lang="en-GB" sz="800">
                    <a:effectLst/>
                    <a:latin typeface="Arial" panose="020B0604020202020204" pitchFamily="34" charset="0"/>
                    <a:ea typeface="Times New Roman" panose="02020603050405020304" pitchFamily="18" charset="0"/>
                  </a:rPr>
                  <a:t>____________________________________________________________________________________________________________</a:t>
                </a:r>
                <a:r>
                  <a:rPr lang="en-GB" sz="800">
                    <a:latin typeface="Times New Roman" panose="02020603050405020304" pitchFamily="18" charset="0"/>
                    <a:ea typeface="Times New Roman" panose="02020603050405020304" pitchFamily="18" charset="0"/>
                  </a:rPr>
                  <a:t>___________________________________</a:t>
                </a:r>
              </a:p>
              <a:p>
                <a:pPr lvl="0">
                  <a:spcAft>
                    <a:spcPts val="0"/>
                  </a:spcAft>
                </a:pPr>
                <a:br>
                  <a:rPr lang="en-GB" sz="800">
                    <a:effectLst/>
                    <a:latin typeface="Arial" panose="020B0604020202020204" pitchFamily="34" charset="0"/>
                    <a:ea typeface="Times New Roman" panose="02020603050405020304" pitchFamily="18" charset="0"/>
                  </a:rPr>
                </a:br>
                <a:r>
                  <a:rPr lang="en-GB" sz="400">
                    <a:effectLst/>
                    <a:latin typeface="Arial" panose="020B0604020202020204" pitchFamily="34" charset="0"/>
                    <a:ea typeface="Times New Roman" panose="02020603050405020304" pitchFamily="18" charset="0"/>
                  </a:rPr>
                  <a:t>*circle as appropriate</a:t>
                </a:r>
                <a:endParaRPr lang="en-GB" sz="800">
                  <a:effectLst/>
                  <a:latin typeface="Times New Roman" panose="02020603050405020304" pitchFamily="18" charset="0"/>
                  <a:ea typeface="Times New Roman" panose="02020603050405020304" pitchFamily="18" charset="0"/>
                </a:endParaRPr>
              </a:p>
            </p:txBody>
          </p:sp>
        </p:grpSp>
        <p:grpSp>
          <p:nvGrpSpPr>
            <p:cNvPr id="40" name="Group 39">
              <a:extLst>
                <a:ext uri="{FF2B5EF4-FFF2-40B4-BE49-F238E27FC236}">
                  <a16:creationId xmlns:a16="http://schemas.microsoft.com/office/drawing/2014/main" id="{C3FDE8EC-BA78-4FEC-A761-D75DE842E850}"/>
                </a:ext>
              </a:extLst>
            </p:cNvPr>
            <p:cNvGrpSpPr/>
            <p:nvPr/>
          </p:nvGrpSpPr>
          <p:grpSpPr>
            <a:xfrm>
              <a:off x="4862314" y="4133914"/>
              <a:ext cx="1795661" cy="1352956"/>
              <a:chOff x="238075" y="-1"/>
              <a:chExt cx="2818227" cy="1952625"/>
            </a:xfrm>
          </p:grpSpPr>
          <p:sp>
            <p:nvSpPr>
              <p:cNvPr id="41" name="Rectangle: Rounded Corners 40">
                <a:extLst>
                  <a:ext uri="{FF2B5EF4-FFF2-40B4-BE49-F238E27FC236}">
                    <a16:creationId xmlns:a16="http://schemas.microsoft.com/office/drawing/2014/main" id="{35D2C6E6-B705-4A40-97CF-D96C9E2E2F67}"/>
                  </a:ext>
                </a:extLst>
              </p:cNvPr>
              <p:cNvSpPr/>
              <p:nvPr/>
            </p:nvSpPr>
            <p:spPr>
              <a:xfrm>
                <a:off x="238075" y="-1"/>
                <a:ext cx="2743200" cy="19526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000"/>
              </a:p>
            </p:txBody>
          </p:sp>
          <p:sp>
            <p:nvSpPr>
              <p:cNvPr id="42" name="Text Box 2">
                <a:extLst>
                  <a:ext uri="{FF2B5EF4-FFF2-40B4-BE49-F238E27FC236}">
                    <a16:creationId xmlns:a16="http://schemas.microsoft.com/office/drawing/2014/main" id="{DEC17065-404E-4084-A6A3-A1BFB052CBB0}"/>
                  </a:ext>
                </a:extLst>
              </p:cNvPr>
              <p:cNvSpPr txBox="1">
                <a:spLocks noChangeArrowheads="1"/>
              </p:cNvSpPr>
              <p:nvPr/>
            </p:nvSpPr>
            <p:spPr bwMode="auto">
              <a:xfrm>
                <a:off x="238075" y="65718"/>
                <a:ext cx="2818227" cy="1821187"/>
              </a:xfrm>
              <a:prstGeom prst="rect">
                <a:avLst/>
              </a:prstGeom>
              <a:noFill/>
              <a:ln w="9525">
                <a:noFill/>
                <a:miter lim="800000"/>
                <a:headEnd/>
                <a:tailEnd/>
              </a:ln>
            </p:spPr>
            <p:txBody>
              <a:bodyPr rot="0" vert="horz" wrap="square" lIns="91440" tIns="45720" rIns="91440" bIns="45720" anchor="t" anchorCtr="0">
                <a:spAutoFit/>
              </a:bodyPr>
              <a:lstStyle/>
              <a:p>
                <a:pPr lvl="0">
                  <a:spcAft>
                    <a:spcPts val="0"/>
                  </a:spcAft>
                </a:pPr>
                <a:r>
                  <a:rPr lang="en-GB" sz="800">
                    <a:effectLst/>
                    <a:latin typeface="Arial" panose="020B0604020202020204" pitchFamily="34" charset="0"/>
                    <a:ea typeface="Times New Roman" panose="02020603050405020304" pitchFamily="18" charset="0"/>
                  </a:rPr>
                  <a:t>3. Bite from a _____________­­­­___</a:t>
                </a:r>
                <a:br>
                  <a:rPr lang="en-GB" sz="800">
                    <a:effectLst/>
                    <a:latin typeface="Arial" panose="020B0604020202020204" pitchFamily="34" charset="0"/>
                    <a:ea typeface="Times New Roman" panose="02020603050405020304" pitchFamily="18" charset="0"/>
                  </a:rPr>
                </a:br>
                <a:r>
                  <a:rPr lang="en-GB" sz="800">
                    <a:effectLst/>
                    <a:latin typeface="Arial" panose="020B0604020202020204" pitchFamily="34" charset="0"/>
                    <a:ea typeface="Times New Roman" panose="02020603050405020304" pitchFamily="18" charset="0"/>
                  </a:rPr>
                  <a:t>The injury could be mild / severe * because…</a:t>
                </a:r>
                <a:br>
                  <a:rPr lang="en-GB" sz="800">
                    <a:latin typeface="Times New Roman" panose="02020603050405020304" pitchFamily="18" charset="0"/>
                    <a:ea typeface="Times New Roman" panose="02020603050405020304" pitchFamily="18" charset="0"/>
                  </a:rPr>
                </a:br>
                <a:r>
                  <a:rPr lang="en-GB" sz="800">
                    <a:effectLst/>
                    <a:latin typeface="Arial" panose="020B0604020202020204" pitchFamily="34" charset="0"/>
                    <a:ea typeface="Times New Roman" panose="02020603050405020304" pitchFamily="18" charset="0"/>
                  </a:rPr>
                  <a:t>____________________________________________________________________________________________________________</a:t>
                </a:r>
                <a:r>
                  <a:rPr lang="en-GB" sz="800">
                    <a:latin typeface="Times New Roman" panose="02020603050405020304" pitchFamily="18" charset="0"/>
                    <a:ea typeface="Times New Roman" panose="02020603050405020304" pitchFamily="18" charset="0"/>
                  </a:rPr>
                  <a:t>___________________________________</a:t>
                </a:r>
              </a:p>
              <a:p>
                <a:pPr lvl="0">
                  <a:spcAft>
                    <a:spcPts val="0"/>
                  </a:spcAft>
                </a:pPr>
                <a:br>
                  <a:rPr lang="en-GB" sz="800">
                    <a:effectLst/>
                    <a:latin typeface="Arial" panose="020B0604020202020204" pitchFamily="34" charset="0"/>
                    <a:ea typeface="Times New Roman" panose="02020603050405020304" pitchFamily="18" charset="0"/>
                  </a:rPr>
                </a:br>
                <a:r>
                  <a:rPr lang="en-GB" sz="400">
                    <a:effectLst/>
                    <a:latin typeface="Arial" panose="020B0604020202020204" pitchFamily="34" charset="0"/>
                    <a:ea typeface="Times New Roman" panose="02020603050405020304" pitchFamily="18" charset="0"/>
                  </a:rPr>
                  <a:t>*circle as appropriate</a:t>
                </a:r>
                <a:endParaRPr lang="en-GB" sz="800">
                  <a:effectLst/>
                  <a:latin typeface="Times New Roman" panose="02020603050405020304" pitchFamily="18" charset="0"/>
                  <a:ea typeface="Times New Roman" panose="02020603050405020304" pitchFamily="18" charset="0"/>
                </a:endParaRPr>
              </a:p>
            </p:txBody>
          </p:sp>
        </p:grpSp>
        <p:grpSp>
          <p:nvGrpSpPr>
            <p:cNvPr id="43" name="Group 42">
              <a:extLst>
                <a:ext uri="{FF2B5EF4-FFF2-40B4-BE49-F238E27FC236}">
                  <a16:creationId xmlns:a16="http://schemas.microsoft.com/office/drawing/2014/main" id="{A069E01D-3FF5-426B-BD7F-10BD2D818E2D}"/>
                </a:ext>
              </a:extLst>
            </p:cNvPr>
            <p:cNvGrpSpPr/>
            <p:nvPr/>
          </p:nvGrpSpPr>
          <p:grpSpPr>
            <a:xfrm>
              <a:off x="1293246" y="4096308"/>
              <a:ext cx="1795661" cy="1352956"/>
              <a:chOff x="238075" y="-1"/>
              <a:chExt cx="2818227" cy="1952625"/>
            </a:xfrm>
          </p:grpSpPr>
          <p:sp>
            <p:nvSpPr>
              <p:cNvPr id="44" name="Rectangle: Rounded Corners 43">
                <a:extLst>
                  <a:ext uri="{FF2B5EF4-FFF2-40B4-BE49-F238E27FC236}">
                    <a16:creationId xmlns:a16="http://schemas.microsoft.com/office/drawing/2014/main" id="{F2C148CC-7865-4387-80B7-208BA50563ED}"/>
                  </a:ext>
                </a:extLst>
              </p:cNvPr>
              <p:cNvSpPr/>
              <p:nvPr/>
            </p:nvSpPr>
            <p:spPr>
              <a:xfrm>
                <a:off x="238075" y="-1"/>
                <a:ext cx="2743200" cy="19526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000"/>
              </a:p>
            </p:txBody>
          </p:sp>
          <p:sp>
            <p:nvSpPr>
              <p:cNvPr id="45" name="Text Box 2">
                <a:extLst>
                  <a:ext uri="{FF2B5EF4-FFF2-40B4-BE49-F238E27FC236}">
                    <a16:creationId xmlns:a16="http://schemas.microsoft.com/office/drawing/2014/main" id="{F9F62BC6-C1CB-4000-8725-254BF96F553D}"/>
                  </a:ext>
                </a:extLst>
              </p:cNvPr>
              <p:cNvSpPr txBox="1">
                <a:spLocks noChangeArrowheads="1"/>
              </p:cNvSpPr>
              <p:nvPr/>
            </p:nvSpPr>
            <p:spPr bwMode="auto">
              <a:xfrm>
                <a:off x="238075" y="65718"/>
                <a:ext cx="2818227" cy="1821187"/>
              </a:xfrm>
              <a:prstGeom prst="rect">
                <a:avLst/>
              </a:prstGeom>
              <a:noFill/>
              <a:ln w="9525">
                <a:noFill/>
                <a:miter lim="800000"/>
                <a:headEnd/>
                <a:tailEnd/>
              </a:ln>
            </p:spPr>
            <p:txBody>
              <a:bodyPr rot="0" vert="horz" wrap="square" lIns="91440" tIns="45720" rIns="91440" bIns="45720" anchor="t" anchorCtr="0">
                <a:spAutoFit/>
              </a:bodyPr>
              <a:lstStyle/>
              <a:p>
                <a:pPr lvl="0">
                  <a:spcAft>
                    <a:spcPts val="0"/>
                  </a:spcAft>
                </a:pPr>
                <a:r>
                  <a:rPr lang="en-GB" sz="800">
                    <a:latin typeface="Arial" panose="020B0604020202020204" pitchFamily="34" charset="0"/>
                    <a:ea typeface="Times New Roman" panose="02020603050405020304" pitchFamily="18" charset="0"/>
                  </a:rPr>
                  <a:t>4</a:t>
                </a:r>
                <a:r>
                  <a:rPr lang="en-GB" sz="800">
                    <a:effectLst/>
                    <a:latin typeface="Arial" panose="020B0604020202020204" pitchFamily="34" charset="0"/>
                    <a:ea typeface="Times New Roman" panose="02020603050405020304" pitchFamily="18" charset="0"/>
                  </a:rPr>
                  <a:t>. Bite from a _____________­­­­___</a:t>
                </a:r>
                <a:br>
                  <a:rPr lang="en-GB" sz="800">
                    <a:effectLst/>
                    <a:latin typeface="Arial" panose="020B0604020202020204" pitchFamily="34" charset="0"/>
                    <a:ea typeface="Times New Roman" panose="02020603050405020304" pitchFamily="18" charset="0"/>
                  </a:rPr>
                </a:br>
                <a:r>
                  <a:rPr lang="en-GB" sz="800">
                    <a:effectLst/>
                    <a:latin typeface="Arial" panose="020B0604020202020204" pitchFamily="34" charset="0"/>
                    <a:ea typeface="Times New Roman" panose="02020603050405020304" pitchFamily="18" charset="0"/>
                  </a:rPr>
                  <a:t>The injury could be mild / severe * because…</a:t>
                </a:r>
                <a:br>
                  <a:rPr lang="en-GB" sz="800">
                    <a:latin typeface="Times New Roman" panose="02020603050405020304" pitchFamily="18" charset="0"/>
                    <a:ea typeface="Times New Roman" panose="02020603050405020304" pitchFamily="18" charset="0"/>
                  </a:rPr>
                </a:br>
                <a:r>
                  <a:rPr lang="en-GB" sz="800">
                    <a:effectLst/>
                    <a:latin typeface="Arial" panose="020B0604020202020204" pitchFamily="34" charset="0"/>
                    <a:ea typeface="Times New Roman" panose="02020603050405020304" pitchFamily="18" charset="0"/>
                  </a:rPr>
                  <a:t>____________________________________________________________________________________________________________</a:t>
                </a:r>
                <a:r>
                  <a:rPr lang="en-GB" sz="800">
                    <a:latin typeface="Times New Roman" panose="02020603050405020304" pitchFamily="18" charset="0"/>
                    <a:ea typeface="Times New Roman" panose="02020603050405020304" pitchFamily="18" charset="0"/>
                  </a:rPr>
                  <a:t>___________________________________</a:t>
                </a:r>
              </a:p>
              <a:p>
                <a:pPr lvl="0">
                  <a:spcAft>
                    <a:spcPts val="0"/>
                  </a:spcAft>
                </a:pPr>
                <a:br>
                  <a:rPr lang="en-GB" sz="800">
                    <a:effectLst/>
                    <a:latin typeface="Arial" panose="020B0604020202020204" pitchFamily="34" charset="0"/>
                    <a:ea typeface="Times New Roman" panose="02020603050405020304" pitchFamily="18" charset="0"/>
                  </a:rPr>
                </a:br>
                <a:r>
                  <a:rPr lang="en-GB" sz="400">
                    <a:effectLst/>
                    <a:latin typeface="Arial" panose="020B0604020202020204" pitchFamily="34" charset="0"/>
                    <a:ea typeface="Times New Roman" panose="02020603050405020304" pitchFamily="18" charset="0"/>
                  </a:rPr>
                  <a:t>*circle as appropriate</a:t>
                </a:r>
                <a:endParaRPr lang="en-GB" sz="800">
                  <a:effectLst/>
                  <a:latin typeface="Times New Roman" panose="02020603050405020304" pitchFamily="18" charset="0"/>
                  <a:ea typeface="Times New Roman" panose="02020603050405020304" pitchFamily="18" charset="0"/>
                </a:endParaRPr>
              </a:p>
            </p:txBody>
          </p:sp>
        </p:grpSp>
        <p:grpSp>
          <p:nvGrpSpPr>
            <p:cNvPr id="46" name="Group 45">
              <a:extLst>
                <a:ext uri="{FF2B5EF4-FFF2-40B4-BE49-F238E27FC236}">
                  <a16:creationId xmlns:a16="http://schemas.microsoft.com/office/drawing/2014/main" id="{213292B1-DE34-4143-8C31-767062C62F6E}"/>
                </a:ext>
              </a:extLst>
            </p:cNvPr>
            <p:cNvGrpSpPr/>
            <p:nvPr/>
          </p:nvGrpSpPr>
          <p:grpSpPr>
            <a:xfrm>
              <a:off x="885579" y="2089751"/>
              <a:ext cx="1795661" cy="1352956"/>
              <a:chOff x="238075" y="-1"/>
              <a:chExt cx="2818227" cy="1952625"/>
            </a:xfrm>
          </p:grpSpPr>
          <p:sp>
            <p:nvSpPr>
              <p:cNvPr id="47" name="Rectangle: Rounded Corners 46">
                <a:extLst>
                  <a:ext uri="{FF2B5EF4-FFF2-40B4-BE49-F238E27FC236}">
                    <a16:creationId xmlns:a16="http://schemas.microsoft.com/office/drawing/2014/main" id="{9BBF1FA6-60A3-4ABD-939F-331DFB2224D0}"/>
                  </a:ext>
                </a:extLst>
              </p:cNvPr>
              <p:cNvSpPr/>
              <p:nvPr/>
            </p:nvSpPr>
            <p:spPr>
              <a:xfrm>
                <a:off x="238075" y="-1"/>
                <a:ext cx="2743200" cy="19526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000"/>
              </a:p>
            </p:txBody>
          </p:sp>
          <p:sp>
            <p:nvSpPr>
              <p:cNvPr id="48" name="Text Box 2">
                <a:extLst>
                  <a:ext uri="{FF2B5EF4-FFF2-40B4-BE49-F238E27FC236}">
                    <a16:creationId xmlns:a16="http://schemas.microsoft.com/office/drawing/2014/main" id="{D5E21548-AD5F-4268-85E9-8A34B92C419F}"/>
                  </a:ext>
                </a:extLst>
              </p:cNvPr>
              <p:cNvSpPr txBox="1">
                <a:spLocks noChangeArrowheads="1"/>
              </p:cNvSpPr>
              <p:nvPr/>
            </p:nvSpPr>
            <p:spPr bwMode="auto">
              <a:xfrm>
                <a:off x="238075" y="65718"/>
                <a:ext cx="2818227" cy="1821187"/>
              </a:xfrm>
              <a:prstGeom prst="rect">
                <a:avLst/>
              </a:prstGeom>
              <a:noFill/>
              <a:ln w="9525">
                <a:noFill/>
                <a:miter lim="800000"/>
                <a:headEnd/>
                <a:tailEnd/>
              </a:ln>
            </p:spPr>
            <p:txBody>
              <a:bodyPr rot="0" vert="horz" wrap="square" lIns="91440" tIns="45720" rIns="91440" bIns="45720" anchor="t" anchorCtr="0">
                <a:spAutoFit/>
              </a:bodyPr>
              <a:lstStyle/>
              <a:p>
                <a:pPr lvl="0">
                  <a:spcAft>
                    <a:spcPts val="0"/>
                  </a:spcAft>
                </a:pPr>
                <a:r>
                  <a:rPr lang="en-GB" sz="800">
                    <a:effectLst/>
                    <a:latin typeface="Arial" panose="020B0604020202020204" pitchFamily="34" charset="0"/>
                    <a:ea typeface="Times New Roman" panose="02020603050405020304" pitchFamily="18" charset="0"/>
                  </a:rPr>
                  <a:t>5. Bite from a _____________­­­­___</a:t>
                </a:r>
                <a:br>
                  <a:rPr lang="en-GB" sz="800">
                    <a:effectLst/>
                    <a:latin typeface="Arial" panose="020B0604020202020204" pitchFamily="34" charset="0"/>
                    <a:ea typeface="Times New Roman" panose="02020603050405020304" pitchFamily="18" charset="0"/>
                  </a:rPr>
                </a:br>
                <a:r>
                  <a:rPr lang="en-GB" sz="800">
                    <a:effectLst/>
                    <a:latin typeface="Arial" panose="020B0604020202020204" pitchFamily="34" charset="0"/>
                    <a:ea typeface="Times New Roman" panose="02020603050405020304" pitchFamily="18" charset="0"/>
                  </a:rPr>
                  <a:t>The injury could be mild / severe * because…</a:t>
                </a:r>
                <a:br>
                  <a:rPr lang="en-GB" sz="800">
                    <a:latin typeface="Times New Roman" panose="02020603050405020304" pitchFamily="18" charset="0"/>
                    <a:ea typeface="Times New Roman" panose="02020603050405020304" pitchFamily="18" charset="0"/>
                  </a:rPr>
                </a:br>
                <a:r>
                  <a:rPr lang="en-GB" sz="800">
                    <a:effectLst/>
                    <a:latin typeface="Arial" panose="020B0604020202020204" pitchFamily="34" charset="0"/>
                    <a:ea typeface="Times New Roman" panose="02020603050405020304" pitchFamily="18" charset="0"/>
                  </a:rPr>
                  <a:t>____________________________________________________________________________________________________________</a:t>
                </a:r>
                <a:r>
                  <a:rPr lang="en-GB" sz="800">
                    <a:latin typeface="Times New Roman" panose="02020603050405020304" pitchFamily="18" charset="0"/>
                    <a:ea typeface="Times New Roman" panose="02020603050405020304" pitchFamily="18" charset="0"/>
                  </a:rPr>
                  <a:t>___________________________________</a:t>
                </a:r>
              </a:p>
              <a:p>
                <a:pPr lvl="0">
                  <a:spcAft>
                    <a:spcPts val="0"/>
                  </a:spcAft>
                </a:pPr>
                <a:br>
                  <a:rPr lang="en-GB" sz="800">
                    <a:effectLst/>
                    <a:latin typeface="Arial" panose="020B0604020202020204" pitchFamily="34" charset="0"/>
                    <a:ea typeface="Times New Roman" panose="02020603050405020304" pitchFamily="18" charset="0"/>
                  </a:rPr>
                </a:br>
                <a:r>
                  <a:rPr lang="en-GB" sz="400">
                    <a:effectLst/>
                    <a:latin typeface="Arial" panose="020B0604020202020204" pitchFamily="34" charset="0"/>
                    <a:ea typeface="Times New Roman" panose="02020603050405020304" pitchFamily="18" charset="0"/>
                  </a:rPr>
                  <a:t>*circle as appropriate</a:t>
                </a:r>
                <a:endParaRPr lang="en-GB" sz="800">
                  <a:effectLst/>
                  <a:latin typeface="Times New Roman" panose="02020603050405020304" pitchFamily="18" charset="0"/>
                  <a:ea typeface="Times New Roman" panose="02020603050405020304" pitchFamily="18" charset="0"/>
                </a:endParaRPr>
              </a:p>
            </p:txBody>
          </p:sp>
        </p:grpSp>
      </p:grpSp>
    </p:spTree>
    <p:extLst>
      <p:ext uri="{BB962C8B-B14F-4D97-AF65-F5344CB8AC3E}">
        <p14:creationId xmlns:p14="http://schemas.microsoft.com/office/powerpoint/2010/main" val="9328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F426EE-AD4D-45A6-9E8E-6080A5975A6D}"/>
              </a:ext>
            </a:extLst>
          </p:cNvPr>
          <p:cNvSpPr>
            <a:spLocks noGrp="1"/>
          </p:cNvSpPr>
          <p:nvPr>
            <p:ph idx="16"/>
          </p:nvPr>
        </p:nvSpPr>
        <p:spPr>
          <a:xfrm>
            <a:off x="505029" y="299486"/>
            <a:ext cx="2439540" cy="551146"/>
          </a:xfrm>
        </p:spPr>
        <p:txBody>
          <a:bodyPr lIns="74441" tIns="37221" rIns="74441" bIns="37221" anchor="t"/>
          <a:lstStyle/>
          <a:p>
            <a:r>
              <a:rPr lang="en-GB"/>
              <a:t>Your turn:</a:t>
            </a:r>
          </a:p>
        </p:txBody>
      </p:sp>
      <p:sp>
        <p:nvSpPr>
          <p:cNvPr id="9" name="Content Placeholder 8">
            <a:extLst>
              <a:ext uri="{FF2B5EF4-FFF2-40B4-BE49-F238E27FC236}">
                <a16:creationId xmlns:a16="http://schemas.microsoft.com/office/drawing/2014/main" id="{9984E0FD-153F-488E-A686-B946D90CC033}"/>
              </a:ext>
            </a:extLst>
          </p:cNvPr>
          <p:cNvSpPr>
            <a:spLocks noGrp="1"/>
          </p:cNvSpPr>
          <p:nvPr>
            <p:ph idx="17"/>
          </p:nvPr>
        </p:nvSpPr>
        <p:spPr>
          <a:xfrm>
            <a:off x="500884" y="850632"/>
            <a:ext cx="3238158" cy="551146"/>
          </a:xfrm>
        </p:spPr>
        <p:txBody>
          <a:bodyPr/>
          <a:lstStyle/>
          <a:p>
            <a:r>
              <a:rPr lang="en-GB"/>
              <a:t>Treating bites</a:t>
            </a:r>
          </a:p>
        </p:txBody>
      </p:sp>
      <p:sp>
        <p:nvSpPr>
          <p:cNvPr id="7" name="Text Placeholder 6">
            <a:extLst>
              <a:ext uri="{FF2B5EF4-FFF2-40B4-BE49-F238E27FC236}">
                <a16:creationId xmlns:a16="http://schemas.microsoft.com/office/drawing/2014/main" id="{4FA7F010-C1F4-4F6F-9335-B85A72A57015}"/>
              </a:ext>
            </a:extLst>
          </p:cNvPr>
          <p:cNvSpPr>
            <a:spLocks noGrp="1"/>
          </p:cNvSpPr>
          <p:nvPr>
            <p:ph type="body" sz="quarter" idx="10"/>
          </p:nvPr>
        </p:nvSpPr>
        <p:spPr>
          <a:noFill/>
          <a:ln>
            <a:solidFill>
              <a:schemeClr val="bg1"/>
            </a:solidFill>
          </a:ln>
        </p:spPr>
        <p:txBody>
          <a:bodyPr/>
          <a:lstStyle/>
          <a:p>
            <a:endParaRPr lang="en-GB"/>
          </a:p>
        </p:txBody>
      </p:sp>
      <p:sp>
        <p:nvSpPr>
          <p:cNvPr id="16" name="Rectangle 15">
            <a:extLst>
              <a:ext uri="{FF2B5EF4-FFF2-40B4-BE49-F238E27FC236}">
                <a16:creationId xmlns:a16="http://schemas.microsoft.com/office/drawing/2014/main" id="{05F734CF-52C8-42EB-96E3-902B38D3522E}"/>
              </a:ext>
            </a:extLst>
          </p:cNvPr>
          <p:cNvSpPr>
            <a:spLocks noChangeAspect="1"/>
          </p:cNvSpPr>
          <p:nvPr/>
        </p:nvSpPr>
        <p:spPr>
          <a:xfrm>
            <a:off x="493200" y="1670703"/>
            <a:ext cx="1650762" cy="907941"/>
          </a:xfrm>
          <a:prstGeom prst="rect">
            <a:avLst/>
          </a:prstGeom>
        </p:spPr>
        <p:txBody>
          <a:bodyPr wrap="square" anchor="t">
            <a:spAutoFit/>
          </a:bodyPr>
          <a:lstStyle/>
          <a:p>
            <a:pPr marL="263525" indent="-263525">
              <a:spcAft>
                <a:spcPts val="600"/>
              </a:spcAft>
            </a:pPr>
            <a:r>
              <a:rPr lang="en-GB" sz="1200" b="1">
                <a:solidFill>
                  <a:srgbClr val="007A53"/>
                </a:solidFill>
              </a:rPr>
              <a:t>1.</a:t>
            </a:r>
            <a:r>
              <a:rPr lang="en-GB" sz="1200" b="1"/>
              <a:t>	Reassure the casualty</a:t>
            </a:r>
          </a:p>
          <a:p>
            <a:pPr marL="263525" indent="-263525">
              <a:buSzPct val="100000"/>
              <a:buBlip>
                <a:blip r:embed="rId3"/>
              </a:buBlip>
            </a:pPr>
            <a:r>
              <a:rPr lang="en-GB" sz="1200"/>
              <a:t>Help them to sit or lie down</a:t>
            </a:r>
            <a:endParaRPr lang="en-GB" sz="1200">
              <a:cs typeface="Arial"/>
            </a:endParaRPr>
          </a:p>
        </p:txBody>
      </p:sp>
      <p:pic>
        <p:nvPicPr>
          <p:cNvPr id="8" name="Picture 7">
            <a:extLst>
              <a:ext uri="{FF2B5EF4-FFF2-40B4-BE49-F238E27FC236}">
                <a16:creationId xmlns:a16="http://schemas.microsoft.com/office/drawing/2014/main" id="{EC5140D4-DE9B-4E27-995D-DAD87273279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65545" y="1592200"/>
            <a:ext cx="1706387" cy="1619395"/>
          </a:xfrm>
          <a:prstGeom prst="rect">
            <a:avLst/>
          </a:prstGeom>
        </p:spPr>
      </p:pic>
      <p:sp>
        <p:nvSpPr>
          <p:cNvPr id="20" name="Rectangle 19">
            <a:extLst>
              <a:ext uri="{FF2B5EF4-FFF2-40B4-BE49-F238E27FC236}">
                <a16:creationId xmlns:a16="http://schemas.microsoft.com/office/drawing/2014/main" id="{37914107-AE77-4095-ADEF-4115573A8D4C}"/>
              </a:ext>
            </a:extLst>
          </p:cNvPr>
          <p:cNvSpPr>
            <a:spLocks noChangeAspect="1"/>
          </p:cNvSpPr>
          <p:nvPr/>
        </p:nvSpPr>
        <p:spPr>
          <a:xfrm>
            <a:off x="3940882" y="1659051"/>
            <a:ext cx="1604153" cy="1277273"/>
          </a:xfrm>
          <a:prstGeom prst="rect">
            <a:avLst/>
          </a:prstGeom>
        </p:spPr>
        <p:txBody>
          <a:bodyPr wrap="square">
            <a:spAutoFit/>
          </a:bodyPr>
          <a:lstStyle/>
          <a:p>
            <a:pPr marL="263525" indent="-263525">
              <a:spcAft>
                <a:spcPts val="600"/>
              </a:spcAft>
            </a:pPr>
            <a:r>
              <a:rPr lang="en-GB" sz="1200" b="1">
                <a:solidFill>
                  <a:srgbClr val="007A53"/>
                </a:solidFill>
              </a:rPr>
              <a:t>2.</a:t>
            </a:r>
            <a:r>
              <a:rPr lang="en-GB" sz="1200" b="1"/>
              <a:t>	Clean</a:t>
            </a:r>
          </a:p>
          <a:p>
            <a:pPr marL="263525" indent="-263525">
              <a:buSzPct val="100000"/>
              <a:buBlip>
                <a:blip r:embed="rId3"/>
              </a:buBlip>
            </a:pPr>
            <a:r>
              <a:rPr lang="en-GB" sz="1200"/>
              <a:t>Wash the wound thoroughly with soap and water to minimise the risk of infection</a:t>
            </a:r>
          </a:p>
        </p:txBody>
      </p:sp>
      <p:pic>
        <p:nvPicPr>
          <p:cNvPr id="12" name="Picture 11">
            <a:extLst>
              <a:ext uri="{FF2B5EF4-FFF2-40B4-BE49-F238E27FC236}">
                <a16:creationId xmlns:a16="http://schemas.microsoft.com/office/drawing/2014/main" id="{EAF441D9-5CC7-432C-B346-521EEA0F6551}"/>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t="12093" b="3406"/>
          <a:stretch/>
        </p:blipFill>
        <p:spPr>
          <a:xfrm>
            <a:off x="5318893" y="1371403"/>
            <a:ext cx="1594214" cy="1335656"/>
          </a:xfrm>
          <a:prstGeom prst="rect">
            <a:avLst/>
          </a:prstGeom>
        </p:spPr>
      </p:pic>
      <p:sp>
        <p:nvSpPr>
          <p:cNvPr id="23" name="Rectangle 22">
            <a:extLst>
              <a:ext uri="{FF2B5EF4-FFF2-40B4-BE49-F238E27FC236}">
                <a16:creationId xmlns:a16="http://schemas.microsoft.com/office/drawing/2014/main" id="{352F084A-48C5-43C0-897C-9A7ACCA5E2B7}"/>
              </a:ext>
            </a:extLst>
          </p:cNvPr>
          <p:cNvSpPr>
            <a:spLocks noChangeAspect="1"/>
          </p:cNvSpPr>
          <p:nvPr/>
        </p:nvSpPr>
        <p:spPr>
          <a:xfrm>
            <a:off x="6923046" y="1653829"/>
            <a:ext cx="1778437" cy="1092607"/>
          </a:xfrm>
          <a:prstGeom prst="rect">
            <a:avLst/>
          </a:prstGeom>
        </p:spPr>
        <p:txBody>
          <a:bodyPr wrap="square" anchor="t">
            <a:spAutoFit/>
          </a:bodyPr>
          <a:lstStyle/>
          <a:p>
            <a:pPr marL="263525" indent="-263525">
              <a:spcAft>
                <a:spcPts val="600"/>
              </a:spcAft>
            </a:pPr>
            <a:r>
              <a:rPr lang="en-GB" sz="1200" b="1">
                <a:solidFill>
                  <a:srgbClr val="007A53"/>
                </a:solidFill>
              </a:rPr>
              <a:t>3.</a:t>
            </a:r>
            <a:r>
              <a:rPr lang="en-GB" sz="1200" b="1"/>
              <a:t>	Raise and Support the wound</a:t>
            </a:r>
          </a:p>
          <a:p>
            <a:pPr marL="263525" indent="-263525">
              <a:buSzPct val="100000"/>
              <a:buBlip>
                <a:blip r:embed="rId3"/>
              </a:buBlip>
            </a:pPr>
            <a:r>
              <a:rPr lang="en-GB" sz="1200"/>
              <a:t>Then pat dry with clean gauze swabs</a:t>
            </a:r>
            <a:endParaRPr lang="en-GB" sz="1200">
              <a:cs typeface="Arial"/>
            </a:endParaRPr>
          </a:p>
        </p:txBody>
      </p:sp>
      <p:sp>
        <p:nvSpPr>
          <p:cNvPr id="24" name="Rectangle 23">
            <a:extLst>
              <a:ext uri="{FF2B5EF4-FFF2-40B4-BE49-F238E27FC236}">
                <a16:creationId xmlns:a16="http://schemas.microsoft.com/office/drawing/2014/main" id="{478AFB5C-1CAE-4F18-9C5D-3E4DB1A7C1DE}"/>
              </a:ext>
            </a:extLst>
          </p:cNvPr>
          <p:cNvSpPr>
            <a:spLocks noChangeAspect="1"/>
          </p:cNvSpPr>
          <p:nvPr/>
        </p:nvSpPr>
        <p:spPr>
          <a:xfrm>
            <a:off x="499355" y="3466449"/>
            <a:ext cx="1638451" cy="723275"/>
          </a:xfrm>
          <a:prstGeom prst="rect">
            <a:avLst/>
          </a:prstGeom>
        </p:spPr>
        <p:txBody>
          <a:bodyPr wrap="square" anchor="t">
            <a:spAutoFit/>
          </a:bodyPr>
          <a:lstStyle/>
          <a:p>
            <a:pPr marL="263525" indent="-263525">
              <a:spcAft>
                <a:spcPts val="600"/>
              </a:spcAft>
            </a:pPr>
            <a:r>
              <a:rPr lang="en-GB" sz="1200" b="1">
                <a:solidFill>
                  <a:srgbClr val="007A53"/>
                </a:solidFill>
              </a:rPr>
              <a:t>4.</a:t>
            </a:r>
            <a:r>
              <a:rPr lang="en-GB" sz="1200" b="1"/>
              <a:t>	Cover bite</a:t>
            </a:r>
          </a:p>
          <a:p>
            <a:pPr marL="263525" indent="-263525">
              <a:buSzPct val="100000"/>
              <a:buBlip>
                <a:blip r:embed="rId3"/>
              </a:buBlip>
            </a:pPr>
            <a:r>
              <a:rPr lang="en-GB" sz="1200"/>
              <a:t>Use a sterile wound dressing</a:t>
            </a:r>
            <a:endParaRPr lang="en-GB" sz="1200">
              <a:cs typeface="Arial"/>
            </a:endParaRPr>
          </a:p>
        </p:txBody>
      </p:sp>
      <p:pic>
        <p:nvPicPr>
          <p:cNvPr id="10" name="Picture 9">
            <a:extLst>
              <a:ext uri="{FF2B5EF4-FFF2-40B4-BE49-F238E27FC236}">
                <a16:creationId xmlns:a16="http://schemas.microsoft.com/office/drawing/2014/main" id="{CC58172C-18D2-4C7D-A464-302EECA77065}"/>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t="14876"/>
          <a:stretch/>
        </p:blipFill>
        <p:spPr>
          <a:xfrm>
            <a:off x="1616066" y="3530881"/>
            <a:ext cx="1903480" cy="1619395"/>
          </a:xfrm>
          <a:prstGeom prst="rect">
            <a:avLst/>
          </a:prstGeom>
        </p:spPr>
      </p:pic>
      <p:sp>
        <p:nvSpPr>
          <p:cNvPr id="27" name="Rectangle 26">
            <a:extLst>
              <a:ext uri="{FF2B5EF4-FFF2-40B4-BE49-F238E27FC236}">
                <a16:creationId xmlns:a16="http://schemas.microsoft.com/office/drawing/2014/main" id="{E8D5A38E-F158-419A-BD8A-3CF8460AF3DB}"/>
              </a:ext>
            </a:extLst>
          </p:cNvPr>
          <p:cNvSpPr>
            <a:spLocks noChangeAspect="1"/>
          </p:cNvSpPr>
          <p:nvPr/>
        </p:nvSpPr>
        <p:spPr>
          <a:xfrm>
            <a:off x="3940882" y="3458754"/>
            <a:ext cx="1903480" cy="1646605"/>
          </a:xfrm>
          <a:prstGeom prst="rect">
            <a:avLst/>
          </a:prstGeom>
        </p:spPr>
        <p:txBody>
          <a:bodyPr wrap="square" anchor="t">
            <a:spAutoFit/>
          </a:bodyPr>
          <a:lstStyle/>
          <a:p>
            <a:pPr marL="263525" indent="-263525">
              <a:spcAft>
                <a:spcPts val="600"/>
              </a:spcAft>
            </a:pPr>
            <a:r>
              <a:rPr lang="en-GB" sz="1200" b="1">
                <a:solidFill>
                  <a:srgbClr val="007A53"/>
                </a:solidFill>
              </a:rPr>
              <a:t>5.</a:t>
            </a:r>
            <a:r>
              <a:rPr lang="en-GB" sz="1200" b="1"/>
              <a:t>	Extra help</a:t>
            </a:r>
          </a:p>
          <a:p>
            <a:pPr marL="263525" indent="-263525">
              <a:buSzPct val="100000"/>
              <a:buBlip>
                <a:blip r:embed="rId3"/>
              </a:buBlip>
            </a:pPr>
            <a:r>
              <a:rPr lang="en-GB" sz="1200"/>
              <a:t>If the wound is large or deep arrange for the casualty to be taken to hospital </a:t>
            </a:r>
          </a:p>
          <a:p>
            <a:pPr marL="263525" indent="-263525">
              <a:buSzPct val="100000"/>
              <a:buBlip>
                <a:blip r:embed="rId3"/>
              </a:buBlip>
            </a:pPr>
            <a:r>
              <a:rPr lang="en-GB" sz="1200"/>
              <a:t>For other bites that pierce the skin seek medical advice</a:t>
            </a:r>
            <a:endParaRPr lang="en-GB" sz="1200">
              <a:cs typeface="Arial"/>
            </a:endParaRPr>
          </a:p>
        </p:txBody>
      </p:sp>
    </p:spTree>
    <p:extLst>
      <p:ext uri="{BB962C8B-B14F-4D97-AF65-F5344CB8AC3E}">
        <p14:creationId xmlns:p14="http://schemas.microsoft.com/office/powerpoint/2010/main" val="174950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302BB8-0F15-4F33-9233-59FC3F5ADCC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561" t="29085" r="11261" b="14544"/>
          <a:stretch/>
        </p:blipFill>
        <p:spPr>
          <a:xfrm>
            <a:off x="6945378" y="2147712"/>
            <a:ext cx="1961582" cy="1489858"/>
          </a:xfrm>
          <a:prstGeom prst="rect">
            <a:avLst/>
          </a:prstGeom>
        </p:spPr>
      </p:pic>
      <p:sp>
        <p:nvSpPr>
          <p:cNvPr id="3" name="Content Placeholder 2">
            <a:extLst>
              <a:ext uri="{FF2B5EF4-FFF2-40B4-BE49-F238E27FC236}">
                <a16:creationId xmlns:a16="http://schemas.microsoft.com/office/drawing/2014/main" id="{76F426EE-AD4D-45A6-9E8E-6080A5975A6D}"/>
              </a:ext>
            </a:extLst>
          </p:cNvPr>
          <p:cNvSpPr>
            <a:spLocks noGrp="1"/>
          </p:cNvSpPr>
          <p:nvPr>
            <p:ph idx="16"/>
          </p:nvPr>
        </p:nvSpPr>
        <p:spPr>
          <a:xfrm>
            <a:off x="493200" y="478795"/>
            <a:ext cx="2396055" cy="551146"/>
          </a:xfrm>
        </p:spPr>
        <p:txBody>
          <a:bodyPr lIns="74441" tIns="37221" rIns="74441" bIns="37221" anchor="t"/>
          <a:lstStyle/>
          <a:p>
            <a:r>
              <a:rPr lang="en-GB"/>
              <a:t>Your turn:</a:t>
            </a:r>
          </a:p>
        </p:txBody>
      </p:sp>
      <p:sp>
        <p:nvSpPr>
          <p:cNvPr id="8" name="Content Placeholder 7">
            <a:extLst>
              <a:ext uri="{FF2B5EF4-FFF2-40B4-BE49-F238E27FC236}">
                <a16:creationId xmlns:a16="http://schemas.microsoft.com/office/drawing/2014/main" id="{2C13054D-9EF2-4449-9AAE-079BFB2DD211}"/>
              </a:ext>
            </a:extLst>
          </p:cNvPr>
          <p:cNvSpPr>
            <a:spLocks noGrp="1"/>
          </p:cNvSpPr>
          <p:nvPr>
            <p:ph idx="17"/>
          </p:nvPr>
        </p:nvSpPr>
        <p:spPr>
          <a:xfrm>
            <a:off x="493200" y="1029941"/>
            <a:ext cx="3580058" cy="551146"/>
          </a:xfrm>
        </p:spPr>
        <p:txBody>
          <a:bodyPr/>
          <a:lstStyle/>
          <a:p>
            <a:r>
              <a:rPr lang="en-GB"/>
              <a:t>Treating stings</a:t>
            </a:r>
          </a:p>
        </p:txBody>
      </p:sp>
      <p:sp>
        <p:nvSpPr>
          <p:cNvPr id="6" name="Text Placeholder 5">
            <a:extLst>
              <a:ext uri="{FF2B5EF4-FFF2-40B4-BE49-F238E27FC236}">
                <a16:creationId xmlns:a16="http://schemas.microsoft.com/office/drawing/2014/main" id="{C2B7C619-814C-4ED3-A452-0558BCCC2699}"/>
              </a:ext>
            </a:extLst>
          </p:cNvPr>
          <p:cNvSpPr>
            <a:spLocks noGrp="1"/>
          </p:cNvSpPr>
          <p:nvPr>
            <p:ph type="body" sz="quarter" idx="10"/>
          </p:nvPr>
        </p:nvSpPr>
        <p:spPr>
          <a:xfrm>
            <a:off x="7237435" y="5165887"/>
            <a:ext cx="1575776" cy="309179"/>
          </a:xfrm>
          <a:noFill/>
          <a:ln>
            <a:solidFill>
              <a:schemeClr val="bg1"/>
            </a:solidFill>
          </a:ln>
        </p:spPr>
        <p:txBody>
          <a:bodyPr/>
          <a:lstStyle/>
          <a:p>
            <a:endParaRPr lang="en-GB"/>
          </a:p>
        </p:txBody>
      </p:sp>
      <p:sp>
        <p:nvSpPr>
          <p:cNvPr id="24" name="Rectangle 23">
            <a:extLst>
              <a:ext uri="{FF2B5EF4-FFF2-40B4-BE49-F238E27FC236}">
                <a16:creationId xmlns:a16="http://schemas.microsoft.com/office/drawing/2014/main" id="{177068EF-F73C-442C-AF00-0D2573F6AF52}"/>
              </a:ext>
            </a:extLst>
          </p:cNvPr>
          <p:cNvSpPr>
            <a:spLocks noChangeAspect="1"/>
          </p:cNvSpPr>
          <p:nvPr/>
        </p:nvSpPr>
        <p:spPr>
          <a:xfrm>
            <a:off x="393781" y="1814108"/>
            <a:ext cx="1481797" cy="907941"/>
          </a:xfrm>
          <a:prstGeom prst="rect">
            <a:avLst/>
          </a:prstGeom>
        </p:spPr>
        <p:txBody>
          <a:bodyPr wrap="square" anchor="t">
            <a:spAutoFit/>
          </a:bodyPr>
          <a:lstStyle/>
          <a:p>
            <a:pPr marL="263525" indent="-263525">
              <a:spcAft>
                <a:spcPts val="600"/>
              </a:spcAft>
            </a:pPr>
            <a:r>
              <a:rPr lang="en-GB" sz="1200" b="1">
                <a:solidFill>
                  <a:srgbClr val="007A53"/>
                </a:solidFill>
              </a:rPr>
              <a:t>1.</a:t>
            </a:r>
            <a:r>
              <a:rPr lang="en-GB" sz="1200" b="1"/>
              <a:t>	Reassure the casualty</a:t>
            </a:r>
          </a:p>
          <a:p>
            <a:pPr marL="263525" indent="-263525">
              <a:buSzPct val="100000"/>
              <a:buBlip>
                <a:blip r:embed="rId4"/>
              </a:buBlip>
            </a:pPr>
            <a:r>
              <a:rPr lang="en-GB" sz="1200"/>
              <a:t>Help them to sit or lie down</a:t>
            </a:r>
            <a:endParaRPr lang="en-GB" sz="1200">
              <a:cs typeface="Arial"/>
            </a:endParaRPr>
          </a:p>
        </p:txBody>
      </p:sp>
      <p:pic>
        <p:nvPicPr>
          <p:cNvPr id="2" name="Picture 1">
            <a:extLst>
              <a:ext uri="{FF2B5EF4-FFF2-40B4-BE49-F238E27FC236}">
                <a16:creationId xmlns:a16="http://schemas.microsoft.com/office/drawing/2014/main" id="{B8BCB734-54A4-44F3-AE3E-249C51A2BA0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674125" y="1878987"/>
            <a:ext cx="1706387" cy="1549422"/>
          </a:xfrm>
          <a:prstGeom prst="rect">
            <a:avLst/>
          </a:prstGeom>
        </p:spPr>
      </p:pic>
      <p:sp>
        <p:nvSpPr>
          <p:cNvPr id="25" name="Rectangle 24">
            <a:extLst>
              <a:ext uri="{FF2B5EF4-FFF2-40B4-BE49-F238E27FC236}">
                <a16:creationId xmlns:a16="http://schemas.microsoft.com/office/drawing/2014/main" id="{FCF9A998-6D8E-4DD7-8871-771412F2D9DB}"/>
              </a:ext>
            </a:extLst>
          </p:cNvPr>
          <p:cNvSpPr>
            <a:spLocks noChangeAspect="1"/>
          </p:cNvSpPr>
          <p:nvPr/>
        </p:nvSpPr>
        <p:spPr>
          <a:xfrm>
            <a:off x="3710800" y="1814108"/>
            <a:ext cx="1961583" cy="1461939"/>
          </a:xfrm>
          <a:prstGeom prst="rect">
            <a:avLst/>
          </a:prstGeom>
        </p:spPr>
        <p:txBody>
          <a:bodyPr wrap="square">
            <a:spAutoFit/>
          </a:bodyPr>
          <a:lstStyle/>
          <a:p>
            <a:pPr marL="263525" indent="-263525">
              <a:spcAft>
                <a:spcPts val="600"/>
              </a:spcAft>
            </a:pPr>
            <a:r>
              <a:rPr lang="en-GB" sz="1200" b="1">
                <a:solidFill>
                  <a:srgbClr val="007A53"/>
                </a:solidFill>
              </a:rPr>
              <a:t>2.</a:t>
            </a:r>
            <a:r>
              <a:rPr lang="en-GB" sz="1200" b="1"/>
              <a:t>	Remove the sting</a:t>
            </a:r>
          </a:p>
          <a:p>
            <a:pPr marL="263525" indent="-263525">
              <a:buSzPct val="100000"/>
              <a:buBlip>
                <a:blip r:embed="rId4"/>
              </a:buBlip>
            </a:pPr>
            <a:r>
              <a:rPr lang="en-GB" sz="1200"/>
              <a:t>If a sting is visible, brush or scrape it sideways with the edge of a card or your fingernail</a:t>
            </a:r>
          </a:p>
          <a:p>
            <a:pPr marL="263525" indent="-263525">
              <a:buSzPct val="100000"/>
              <a:buBlip>
                <a:blip r:embed="rId4"/>
              </a:buBlip>
            </a:pPr>
            <a:endParaRPr lang="en-GB" sz="1200"/>
          </a:p>
        </p:txBody>
      </p:sp>
      <p:sp>
        <p:nvSpPr>
          <p:cNvPr id="27" name="Rectangle 26">
            <a:extLst>
              <a:ext uri="{FF2B5EF4-FFF2-40B4-BE49-F238E27FC236}">
                <a16:creationId xmlns:a16="http://schemas.microsoft.com/office/drawing/2014/main" id="{32B3EBD0-A0EE-4689-A8E8-322D5A96CDBE}"/>
              </a:ext>
            </a:extLst>
          </p:cNvPr>
          <p:cNvSpPr>
            <a:spLocks noChangeAspect="1"/>
          </p:cNvSpPr>
          <p:nvPr/>
        </p:nvSpPr>
        <p:spPr>
          <a:xfrm>
            <a:off x="5984074" y="1811078"/>
            <a:ext cx="1638451" cy="1092607"/>
          </a:xfrm>
          <a:prstGeom prst="rect">
            <a:avLst/>
          </a:prstGeom>
        </p:spPr>
        <p:txBody>
          <a:bodyPr wrap="square" anchor="t">
            <a:spAutoFit/>
          </a:bodyPr>
          <a:lstStyle/>
          <a:p>
            <a:pPr marL="263525" indent="-263525">
              <a:spcAft>
                <a:spcPts val="600"/>
              </a:spcAft>
            </a:pPr>
            <a:r>
              <a:rPr lang="en-GB" sz="1200" b="1">
                <a:solidFill>
                  <a:srgbClr val="007A53"/>
                </a:solidFill>
              </a:rPr>
              <a:t>3.</a:t>
            </a:r>
            <a:r>
              <a:rPr lang="en-GB" sz="1200" b="1"/>
              <a:t>	Raise affected area</a:t>
            </a:r>
          </a:p>
          <a:p>
            <a:pPr marL="263525" indent="-263525">
              <a:buSzPct val="100000"/>
              <a:buBlip>
                <a:blip r:embed="rId4"/>
              </a:buBlip>
            </a:pPr>
            <a:r>
              <a:rPr lang="en-GB" sz="1200"/>
              <a:t>Apply a cold compress to minimise swelling</a:t>
            </a:r>
            <a:endParaRPr lang="en-GB" sz="1200">
              <a:cs typeface="Arial"/>
            </a:endParaRPr>
          </a:p>
        </p:txBody>
      </p:sp>
      <p:sp>
        <p:nvSpPr>
          <p:cNvPr id="17" name="TextBox 16">
            <a:extLst>
              <a:ext uri="{FF2B5EF4-FFF2-40B4-BE49-F238E27FC236}">
                <a16:creationId xmlns:a16="http://schemas.microsoft.com/office/drawing/2014/main" id="{95D75674-F618-4B50-9921-65067AE0B7CE}"/>
              </a:ext>
            </a:extLst>
          </p:cNvPr>
          <p:cNvSpPr txBox="1"/>
          <p:nvPr/>
        </p:nvSpPr>
        <p:spPr>
          <a:xfrm>
            <a:off x="41264" y="3626524"/>
            <a:ext cx="2831432" cy="1754326"/>
          </a:xfrm>
          <a:prstGeom prst="rect">
            <a:avLst/>
          </a:prstGeom>
          <a:noFill/>
        </p:spPr>
        <p:txBody>
          <a:bodyPr wrap="square" rtlCol="0" anchor="t">
            <a:spAutoFit/>
          </a:bodyPr>
          <a:lstStyle/>
          <a:p>
            <a:pPr marL="600710" lvl="1" indent="-228600">
              <a:buClr>
                <a:srgbClr val="008453"/>
              </a:buClr>
              <a:buFont typeface="+mj-lt"/>
              <a:buAutoNum type="arabicPeriod" startAt="4"/>
              <a:defRPr/>
            </a:pPr>
            <a:r>
              <a:rPr lang="en-GB" altLang="en-US" sz="1200" b="1">
                <a:solidFill>
                  <a:srgbClr val="007A53"/>
                </a:solidFill>
              </a:rPr>
              <a:t> </a:t>
            </a:r>
            <a:r>
              <a:rPr lang="en-GB" altLang="en-US" sz="1200" b="1"/>
              <a:t>Keep cold compress in place for at least 10 minutes.</a:t>
            </a:r>
            <a:endParaRPr lang="en-US">
              <a:cs typeface="Arial"/>
            </a:endParaRPr>
          </a:p>
          <a:p>
            <a:pPr marL="635732" lvl="1" indent="-263525">
              <a:buSzPct val="100000"/>
              <a:buBlip>
                <a:blip r:embed="rId4"/>
              </a:buBlip>
            </a:pPr>
            <a:r>
              <a:rPr lang="en-GB" sz="1200">
                <a:cs typeface="Arial"/>
              </a:rPr>
              <a:t>Monitor vital signs and watch for signs of an allergic reaction e.g. wheezing and/or itchy, swollen, red skin</a:t>
            </a:r>
            <a:endParaRPr lang="en-GB" sz="1200" b="1">
              <a:cs typeface="Arial"/>
            </a:endParaRPr>
          </a:p>
          <a:p>
            <a:pPr>
              <a:buSzPct val="100000"/>
            </a:pPr>
            <a:endParaRPr lang="en-GB" sz="1200">
              <a:cs typeface="Arial"/>
            </a:endParaRPr>
          </a:p>
          <a:p>
            <a:pPr>
              <a:buClr>
                <a:srgbClr val="008453"/>
              </a:buClr>
              <a:defRPr/>
            </a:pPr>
            <a:endParaRPr lang="en-US" sz="1200">
              <a:cs typeface="Arial"/>
            </a:endParaRPr>
          </a:p>
        </p:txBody>
      </p:sp>
      <p:sp>
        <p:nvSpPr>
          <p:cNvPr id="28" name="Rectangle 27">
            <a:extLst>
              <a:ext uri="{FF2B5EF4-FFF2-40B4-BE49-F238E27FC236}">
                <a16:creationId xmlns:a16="http://schemas.microsoft.com/office/drawing/2014/main" id="{6A7EBCC9-54E1-4E99-8082-6583A256BCC8}"/>
              </a:ext>
            </a:extLst>
          </p:cNvPr>
          <p:cNvSpPr>
            <a:spLocks noChangeAspect="1"/>
          </p:cNvSpPr>
          <p:nvPr/>
        </p:nvSpPr>
        <p:spPr>
          <a:xfrm>
            <a:off x="3753132" y="3626524"/>
            <a:ext cx="2518174" cy="1646605"/>
          </a:xfrm>
          <a:prstGeom prst="rect">
            <a:avLst/>
          </a:prstGeom>
        </p:spPr>
        <p:txBody>
          <a:bodyPr wrap="square" anchor="t">
            <a:spAutoFit/>
          </a:bodyPr>
          <a:lstStyle/>
          <a:p>
            <a:pPr marL="263525" indent="-263525">
              <a:spcAft>
                <a:spcPts val="600"/>
              </a:spcAft>
              <a:buClr>
                <a:srgbClr val="007A53"/>
              </a:buClr>
              <a:buAutoNum type="arabicPeriod" startAt="5"/>
            </a:pPr>
            <a:r>
              <a:rPr lang="en-GB" sz="1200" b="1"/>
              <a:t>Call 999 or 112 </a:t>
            </a:r>
          </a:p>
          <a:p>
            <a:pPr>
              <a:buSzPct val="100000"/>
              <a:buBlip>
                <a:blip r:embed="rId4"/>
              </a:buBlip>
            </a:pPr>
            <a:r>
              <a:rPr lang="en-GB" sz="1200">
                <a:cs typeface="Arial"/>
              </a:rPr>
              <a:t> If casualty shows signs of severe allergic reaction</a:t>
            </a:r>
          </a:p>
          <a:p>
            <a:pPr>
              <a:buSzPct val="100000"/>
              <a:buBlip>
                <a:blip r:embed="rId4"/>
              </a:buBlip>
            </a:pPr>
            <a:r>
              <a:rPr lang="en-GB" sz="1200" b="1">
                <a:solidFill>
                  <a:srgbClr val="FF0000"/>
                </a:solidFill>
                <a:cs typeface="Arial"/>
              </a:rPr>
              <a:t> Remember</a:t>
            </a:r>
            <a:r>
              <a:rPr lang="en-GB" sz="1200" b="1">
                <a:cs typeface="Arial"/>
              </a:rPr>
              <a:t>: Your casualty could become unresponsive. Be prepared to perform CPR</a:t>
            </a:r>
          </a:p>
          <a:p>
            <a:pPr>
              <a:buSzPct val="100000"/>
              <a:buFont typeface="Arial"/>
              <a:buBlip>
                <a:blip r:embed="rId4"/>
              </a:buBlip>
            </a:pPr>
            <a:endParaRPr lang="en-GB" sz="1200">
              <a:cs typeface="Arial"/>
            </a:endParaRPr>
          </a:p>
          <a:p>
            <a:pPr marL="263525" indent="-263525">
              <a:buSzPct val="100000"/>
              <a:buBlip>
                <a:blip r:embed="rId4"/>
              </a:buBlip>
            </a:pPr>
            <a:endParaRPr lang="en-GB" sz="1200">
              <a:cs typeface="Arial"/>
            </a:endParaRPr>
          </a:p>
        </p:txBody>
      </p:sp>
    </p:spTree>
    <p:extLst>
      <p:ext uri="{BB962C8B-B14F-4D97-AF65-F5344CB8AC3E}">
        <p14:creationId xmlns:p14="http://schemas.microsoft.com/office/powerpoint/2010/main" val="54853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F426EE-AD4D-45A6-9E8E-6080A5975A6D}"/>
              </a:ext>
            </a:extLst>
          </p:cNvPr>
          <p:cNvSpPr>
            <a:spLocks noGrp="1"/>
          </p:cNvSpPr>
          <p:nvPr>
            <p:ph idx="16"/>
          </p:nvPr>
        </p:nvSpPr>
        <p:spPr>
          <a:xfrm>
            <a:off x="493200" y="439456"/>
            <a:ext cx="2412366" cy="496031"/>
          </a:xfrm>
        </p:spPr>
        <p:txBody>
          <a:bodyPr lIns="74441" tIns="37221" rIns="74441" bIns="37221" anchor="t">
            <a:noAutofit/>
          </a:bodyPr>
          <a:lstStyle/>
          <a:p>
            <a:r>
              <a:rPr lang="en-GB"/>
              <a:t>Your turn:</a:t>
            </a:r>
          </a:p>
        </p:txBody>
      </p:sp>
      <p:sp>
        <p:nvSpPr>
          <p:cNvPr id="8" name="Content Placeholder 7">
            <a:extLst>
              <a:ext uri="{FF2B5EF4-FFF2-40B4-BE49-F238E27FC236}">
                <a16:creationId xmlns:a16="http://schemas.microsoft.com/office/drawing/2014/main" id="{2C13054D-9EF2-4449-9AAE-079BFB2DD211}"/>
              </a:ext>
            </a:extLst>
          </p:cNvPr>
          <p:cNvSpPr>
            <a:spLocks noGrp="1"/>
          </p:cNvSpPr>
          <p:nvPr>
            <p:ph idx="17"/>
          </p:nvPr>
        </p:nvSpPr>
        <p:spPr>
          <a:xfrm>
            <a:off x="493200" y="934272"/>
            <a:ext cx="4224797" cy="600261"/>
          </a:xfrm>
        </p:spPr>
        <p:txBody>
          <a:bodyPr>
            <a:noAutofit/>
          </a:bodyPr>
          <a:lstStyle/>
          <a:p>
            <a:r>
              <a:rPr lang="en-GB"/>
              <a:t>Treating tick bites</a:t>
            </a:r>
          </a:p>
        </p:txBody>
      </p:sp>
      <p:sp>
        <p:nvSpPr>
          <p:cNvPr id="6" name="Text Placeholder 5">
            <a:extLst>
              <a:ext uri="{FF2B5EF4-FFF2-40B4-BE49-F238E27FC236}">
                <a16:creationId xmlns:a16="http://schemas.microsoft.com/office/drawing/2014/main" id="{C2B7C619-814C-4ED3-A452-0558BCCC2699}"/>
              </a:ext>
            </a:extLst>
          </p:cNvPr>
          <p:cNvSpPr>
            <a:spLocks noGrp="1"/>
          </p:cNvSpPr>
          <p:nvPr>
            <p:ph type="body" sz="quarter" idx="10"/>
          </p:nvPr>
        </p:nvSpPr>
        <p:spPr>
          <a:noFill/>
          <a:ln>
            <a:solidFill>
              <a:schemeClr val="bg1"/>
            </a:solidFill>
          </a:ln>
        </p:spPr>
        <p:txBody>
          <a:bodyPr/>
          <a:lstStyle/>
          <a:p>
            <a:endParaRPr lang="en-GB"/>
          </a:p>
        </p:txBody>
      </p:sp>
      <p:sp>
        <p:nvSpPr>
          <p:cNvPr id="24" name="Rectangle 23">
            <a:extLst>
              <a:ext uri="{FF2B5EF4-FFF2-40B4-BE49-F238E27FC236}">
                <a16:creationId xmlns:a16="http://schemas.microsoft.com/office/drawing/2014/main" id="{177068EF-F73C-442C-AF00-0D2573F6AF52}"/>
              </a:ext>
            </a:extLst>
          </p:cNvPr>
          <p:cNvSpPr>
            <a:spLocks noChangeAspect="1"/>
          </p:cNvSpPr>
          <p:nvPr/>
        </p:nvSpPr>
        <p:spPr>
          <a:xfrm>
            <a:off x="386237" y="1742001"/>
            <a:ext cx="1333617" cy="1079783"/>
          </a:xfrm>
          <a:prstGeom prst="rect">
            <a:avLst/>
          </a:prstGeom>
        </p:spPr>
        <p:txBody>
          <a:bodyPr wrap="square" anchor="t">
            <a:spAutoFit/>
          </a:bodyPr>
          <a:lstStyle/>
          <a:p>
            <a:pPr marL="237173" indent="-237173">
              <a:spcAft>
                <a:spcPts val="540"/>
              </a:spcAft>
            </a:pPr>
            <a:r>
              <a:rPr lang="en-GB" sz="1200" b="1">
                <a:solidFill>
                  <a:srgbClr val="007A53"/>
                </a:solidFill>
              </a:rPr>
              <a:t>1.</a:t>
            </a:r>
            <a:r>
              <a:rPr lang="en-GB" sz="1200" b="1"/>
              <a:t>	Reassure the casualty</a:t>
            </a:r>
          </a:p>
          <a:p>
            <a:pPr marL="237173" indent="-237173">
              <a:buSzPct val="100000"/>
              <a:buBlip>
                <a:blip r:embed="rId3"/>
              </a:buBlip>
            </a:pPr>
            <a:r>
              <a:rPr lang="en-GB" sz="1200"/>
              <a:t>Help them to sit or lie down</a:t>
            </a:r>
            <a:endParaRPr lang="en-GB" sz="1200">
              <a:cs typeface="Arial"/>
            </a:endParaRPr>
          </a:p>
        </p:txBody>
      </p:sp>
      <p:pic>
        <p:nvPicPr>
          <p:cNvPr id="2" name="Picture 1">
            <a:extLst>
              <a:ext uri="{FF2B5EF4-FFF2-40B4-BE49-F238E27FC236}">
                <a16:creationId xmlns:a16="http://schemas.microsoft.com/office/drawing/2014/main" id="{B8BCB734-54A4-44F3-AE3E-249C51A2BA0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56453" y="1856519"/>
            <a:ext cx="1779807" cy="1616089"/>
          </a:xfrm>
          <a:prstGeom prst="rect">
            <a:avLst/>
          </a:prstGeom>
        </p:spPr>
      </p:pic>
      <p:sp>
        <p:nvSpPr>
          <p:cNvPr id="25" name="Rectangle 24">
            <a:extLst>
              <a:ext uri="{FF2B5EF4-FFF2-40B4-BE49-F238E27FC236}">
                <a16:creationId xmlns:a16="http://schemas.microsoft.com/office/drawing/2014/main" id="{FCF9A998-6D8E-4DD7-8871-771412F2D9DB}"/>
              </a:ext>
            </a:extLst>
          </p:cNvPr>
          <p:cNvSpPr>
            <a:spLocks noChangeAspect="1"/>
          </p:cNvSpPr>
          <p:nvPr/>
        </p:nvSpPr>
        <p:spPr>
          <a:xfrm>
            <a:off x="3743720" y="1742091"/>
            <a:ext cx="1765425" cy="1264449"/>
          </a:xfrm>
          <a:prstGeom prst="rect">
            <a:avLst/>
          </a:prstGeom>
        </p:spPr>
        <p:txBody>
          <a:bodyPr wrap="square" anchor="t">
            <a:spAutoFit/>
          </a:bodyPr>
          <a:lstStyle/>
          <a:p>
            <a:pPr marL="237173" indent="-237173">
              <a:spcAft>
                <a:spcPts val="540"/>
              </a:spcAft>
            </a:pPr>
            <a:r>
              <a:rPr lang="en-GB" sz="1200" b="1">
                <a:solidFill>
                  <a:srgbClr val="007A53"/>
                </a:solidFill>
              </a:rPr>
              <a:t>2.</a:t>
            </a:r>
            <a:r>
              <a:rPr lang="en-GB" sz="1200" b="1"/>
              <a:t>	Remove the tick</a:t>
            </a:r>
          </a:p>
          <a:p>
            <a:pPr marL="236855" indent="-236855">
              <a:buSzPct val="100000"/>
              <a:buBlip>
                <a:blip r:embed="rId3"/>
              </a:buBlip>
            </a:pPr>
            <a:r>
              <a:rPr lang="en-GB" sz="1200"/>
              <a:t>Using tweezers, grasp ticks head as close to casualty’s skin as you can</a:t>
            </a:r>
            <a:endParaRPr lang="en-GB" sz="1200">
              <a:cs typeface="Arial"/>
            </a:endParaRPr>
          </a:p>
          <a:p>
            <a:pPr marL="237173" indent="-237173">
              <a:buSzPct val="100000"/>
              <a:buBlip>
                <a:blip r:embed="rId3"/>
              </a:buBlip>
            </a:pPr>
            <a:endParaRPr lang="en-GB" sz="1200"/>
          </a:p>
        </p:txBody>
      </p:sp>
      <p:sp>
        <p:nvSpPr>
          <p:cNvPr id="27" name="Rectangle 26">
            <a:extLst>
              <a:ext uri="{FF2B5EF4-FFF2-40B4-BE49-F238E27FC236}">
                <a16:creationId xmlns:a16="http://schemas.microsoft.com/office/drawing/2014/main" id="{32B3EBD0-A0EE-4689-A8E8-322D5A96CDBE}"/>
              </a:ext>
            </a:extLst>
          </p:cNvPr>
          <p:cNvSpPr>
            <a:spLocks noChangeAspect="1"/>
          </p:cNvSpPr>
          <p:nvPr/>
        </p:nvSpPr>
        <p:spPr>
          <a:xfrm>
            <a:off x="6524064" y="1742001"/>
            <a:ext cx="2017893" cy="1449115"/>
          </a:xfrm>
          <a:prstGeom prst="rect">
            <a:avLst/>
          </a:prstGeom>
        </p:spPr>
        <p:txBody>
          <a:bodyPr wrap="square" anchor="t">
            <a:spAutoFit/>
          </a:bodyPr>
          <a:lstStyle/>
          <a:p>
            <a:pPr marL="237173" indent="-237173">
              <a:spcAft>
                <a:spcPts val="540"/>
              </a:spcAft>
            </a:pPr>
            <a:r>
              <a:rPr lang="en-GB" sz="1200" b="1">
                <a:solidFill>
                  <a:srgbClr val="007A53"/>
                </a:solidFill>
              </a:rPr>
              <a:t>3.</a:t>
            </a:r>
            <a:r>
              <a:rPr lang="en-GB" sz="1200" b="1"/>
              <a:t>	Gently pull head upwards</a:t>
            </a:r>
          </a:p>
          <a:p>
            <a:pPr marL="237173" indent="-237173">
              <a:buSzPct val="100000"/>
              <a:buBlip>
                <a:blip r:embed="rId3"/>
              </a:buBlip>
            </a:pPr>
            <a:r>
              <a:rPr lang="en-GB" sz="1200">
                <a:cs typeface="Arial"/>
              </a:rPr>
              <a:t>Using steady even pressure. </a:t>
            </a:r>
          </a:p>
          <a:p>
            <a:pPr marL="236855" indent="-236855">
              <a:buSzPct val="100000"/>
              <a:buBlip>
                <a:blip r:embed="rId3"/>
              </a:buBlip>
            </a:pPr>
            <a:r>
              <a:rPr lang="en-GB" sz="1200">
                <a:cs typeface="Arial"/>
              </a:rPr>
              <a:t>Do not jerk the tick as it may leave the mouth parts embedded</a:t>
            </a:r>
          </a:p>
        </p:txBody>
      </p:sp>
      <p:sp>
        <p:nvSpPr>
          <p:cNvPr id="17" name="TextBox 16">
            <a:extLst>
              <a:ext uri="{FF2B5EF4-FFF2-40B4-BE49-F238E27FC236}">
                <a16:creationId xmlns:a16="http://schemas.microsoft.com/office/drawing/2014/main" id="{95D75674-F618-4B50-9921-65067AE0B7CE}"/>
              </a:ext>
            </a:extLst>
          </p:cNvPr>
          <p:cNvSpPr txBox="1"/>
          <p:nvPr/>
        </p:nvSpPr>
        <p:spPr>
          <a:xfrm>
            <a:off x="77226" y="3541022"/>
            <a:ext cx="2548289" cy="1569660"/>
          </a:xfrm>
          <a:prstGeom prst="rect">
            <a:avLst/>
          </a:prstGeom>
          <a:noFill/>
        </p:spPr>
        <p:txBody>
          <a:bodyPr wrap="square" rtlCol="0" anchor="t">
            <a:spAutoFit/>
          </a:bodyPr>
          <a:lstStyle/>
          <a:p>
            <a:pPr marL="334899" lvl="1">
              <a:buClr>
                <a:srgbClr val="008453"/>
              </a:buClr>
              <a:defRPr/>
            </a:pPr>
            <a:r>
              <a:rPr lang="en-GB" altLang="en-US" sz="1200" b="1">
                <a:solidFill>
                  <a:schemeClr val="accent2"/>
                </a:solidFill>
              </a:rPr>
              <a:t>4</a:t>
            </a:r>
            <a:r>
              <a:rPr lang="en-GB" altLang="en-US" sz="1200" b="1">
                <a:solidFill>
                  <a:srgbClr val="007A53"/>
                </a:solidFill>
              </a:rPr>
              <a:t>.</a:t>
            </a:r>
            <a:r>
              <a:rPr lang="en-GB" altLang="en-US" sz="1200" b="1"/>
              <a:t> Save the tick</a:t>
            </a:r>
          </a:p>
          <a:p>
            <a:pPr marL="572159" lvl="1" indent="-237173">
              <a:buSzPct val="100000"/>
              <a:buBlip>
                <a:blip r:embed="rId3"/>
              </a:buBlip>
            </a:pPr>
            <a:r>
              <a:rPr lang="en-GB" sz="1200">
                <a:cs typeface="Arial"/>
              </a:rPr>
              <a:t>Keep the tick for identification</a:t>
            </a:r>
          </a:p>
          <a:p>
            <a:pPr marL="572159" lvl="1" indent="-237173">
              <a:buSzPct val="100000"/>
              <a:buBlip>
                <a:blip r:embed="rId3"/>
              </a:buBlip>
            </a:pPr>
            <a:r>
              <a:rPr lang="en-GB" sz="1200">
                <a:cs typeface="Arial"/>
              </a:rPr>
              <a:t>Place it in a sealed plastic bag and give to the casualty</a:t>
            </a:r>
          </a:p>
          <a:p>
            <a:pPr marL="237173" indent="-237173">
              <a:buSzPct val="100000"/>
              <a:buBlip>
                <a:blip r:embed="rId3"/>
              </a:buBlip>
            </a:pPr>
            <a:endParaRPr lang="en-GB" sz="1200">
              <a:cs typeface="Arial"/>
            </a:endParaRPr>
          </a:p>
          <a:p>
            <a:pPr>
              <a:buClr>
                <a:srgbClr val="008453"/>
              </a:buClr>
              <a:defRPr/>
            </a:pPr>
            <a:endParaRPr lang="en-US" sz="1200">
              <a:cs typeface="Arial"/>
            </a:endParaRPr>
          </a:p>
        </p:txBody>
      </p:sp>
      <p:sp>
        <p:nvSpPr>
          <p:cNvPr id="28" name="Rectangle 27">
            <a:extLst>
              <a:ext uri="{FF2B5EF4-FFF2-40B4-BE49-F238E27FC236}">
                <a16:creationId xmlns:a16="http://schemas.microsoft.com/office/drawing/2014/main" id="{6A7EBCC9-54E1-4E99-8082-6583A256BCC8}"/>
              </a:ext>
            </a:extLst>
          </p:cNvPr>
          <p:cNvSpPr>
            <a:spLocks noChangeAspect="1"/>
          </p:cNvSpPr>
          <p:nvPr/>
        </p:nvSpPr>
        <p:spPr>
          <a:xfrm>
            <a:off x="3759088" y="3541022"/>
            <a:ext cx="2266357" cy="1264449"/>
          </a:xfrm>
          <a:prstGeom prst="rect">
            <a:avLst/>
          </a:prstGeom>
        </p:spPr>
        <p:txBody>
          <a:bodyPr wrap="square" anchor="t">
            <a:spAutoFit/>
          </a:bodyPr>
          <a:lstStyle/>
          <a:p>
            <a:pPr marL="236855" indent="-236855">
              <a:spcAft>
                <a:spcPts val="540"/>
              </a:spcAft>
              <a:buClr>
                <a:srgbClr val="007A53"/>
              </a:buClr>
              <a:buAutoNum type="arabicPeriod" startAt="5"/>
            </a:pPr>
            <a:r>
              <a:rPr lang="en-GB" sz="1200" b="1"/>
              <a:t>Seek medical advice</a:t>
            </a:r>
            <a:endParaRPr lang="en-GB" altLang="en-US" sz="1200" b="1"/>
          </a:p>
          <a:p>
            <a:pPr marL="199952" indent="-237173">
              <a:buSzPct val="100000"/>
              <a:buBlip>
                <a:blip r:embed="rId3"/>
              </a:buBlip>
            </a:pPr>
            <a:r>
              <a:rPr lang="en-GB" sz="1200">
                <a:cs typeface="Arial"/>
              </a:rPr>
              <a:t>The casualty should take the tick with them as it may be required for analysis </a:t>
            </a:r>
            <a:endParaRPr lang="en-GB" sz="1200" b="1">
              <a:cs typeface="Arial"/>
            </a:endParaRPr>
          </a:p>
          <a:p>
            <a:pPr>
              <a:buSzPct val="100000"/>
            </a:pPr>
            <a:endParaRPr lang="en-GB" sz="1200">
              <a:cs typeface="Arial"/>
            </a:endParaRPr>
          </a:p>
          <a:p>
            <a:pPr marL="237173" indent="-237173">
              <a:buSzPct val="100000"/>
              <a:buBlip>
                <a:blip r:embed="rId3"/>
              </a:buBlip>
            </a:pPr>
            <a:endParaRPr lang="en-GB" sz="1200">
              <a:cs typeface="Arial"/>
            </a:endParaRPr>
          </a:p>
        </p:txBody>
      </p:sp>
    </p:spTree>
    <p:extLst>
      <p:ext uri="{BB962C8B-B14F-4D97-AF65-F5344CB8AC3E}">
        <p14:creationId xmlns:p14="http://schemas.microsoft.com/office/powerpoint/2010/main" val="407207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794C2F-C34E-403C-B119-9DD05EF79227}"/>
              </a:ext>
            </a:extLst>
          </p:cNvPr>
          <p:cNvSpPr>
            <a:spLocks noGrp="1"/>
          </p:cNvSpPr>
          <p:nvPr>
            <p:ph idx="16"/>
          </p:nvPr>
        </p:nvSpPr>
        <p:spPr/>
        <p:txBody>
          <a:bodyPr/>
          <a:lstStyle/>
          <a:p>
            <a:r>
              <a:rPr lang="en-US"/>
              <a:t>Bites and stings</a:t>
            </a:r>
          </a:p>
        </p:txBody>
      </p:sp>
      <p:sp>
        <p:nvSpPr>
          <p:cNvPr id="4" name="Text Placeholder 3">
            <a:extLst>
              <a:ext uri="{FF2B5EF4-FFF2-40B4-BE49-F238E27FC236}">
                <a16:creationId xmlns:a16="http://schemas.microsoft.com/office/drawing/2014/main" id="{7D54B374-BBE8-483E-BE73-3398F57CC083}"/>
              </a:ext>
            </a:extLst>
          </p:cNvPr>
          <p:cNvSpPr>
            <a:spLocks noGrp="1"/>
          </p:cNvSpPr>
          <p:nvPr>
            <p:ph type="body" sz="quarter" idx="10"/>
          </p:nvPr>
        </p:nvSpPr>
        <p:spPr/>
        <p:txBody>
          <a:bodyPr/>
          <a:lstStyle/>
          <a:p>
            <a:endParaRPr lang="en-US"/>
          </a:p>
        </p:txBody>
      </p:sp>
      <p:sp>
        <p:nvSpPr>
          <p:cNvPr id="5" name="Rectangle 4">
            <a:extLst>
              <a:ext uri="{FF2B5EF4-FFF2-40B4-BE49-F238E27FC236}">
                <a16:creationId xmlns:a16="http://schemas.microsoft.com/office/drawing/2014/main" id="{104EEABA-3F2F-48AD-80BC-D63D6737D21F}"/>
              </a:ext>
              <a:ext uri="{C183D7F6-B498-43B3-948B-1728B52AA6E4}">
                <adec:decorative xmlns:adec="http://schemas.microsoft.com/office/drawing/2017/decorative" val="1"/>
              </a:ext>
            </a:extLst>
          </p:cNvPr>
          <p:cNvSpPr/>
          <p:nvPr/>
        </p:nvSpPr>
        <p:spPr>
          <a:xfrm>
            <a:off x="1252843" y="1419726"/>
            <a:ext cx="6761747" cy="3064042"/>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83D521A-DCA0-43CC-A2A5-B5A42E6DC2E4}"/>
              </a:ext>
            </a:extLst>
          </p:cNvPr>
          <p:cNvSpPr txBox="1"/>
          <p:nvPr/>
        </p:nvSpPr>
        <p:spPr>
          <a:xfrm>
            <a:off x="1252843" y="1499935"/>
            <a:ext cx="6761747" cy="2923877"/>
          </a:xfrm>
          <a:prstGeom prst="rect">
            <a:avLst/>
          </a:prstGeom>
          <a:noFill/>
        </p:spPr>
        <p:txBody>
          <a:bodyPr wrap="square" rtlCol="0">
            <a:spAutoFit/>
          </a:bodyPr>
          <a:lstStyle/>
          <a:p>
            <a:pPr algn="ctr"/>
            <a:r>
              <a:rPr lang="en-GB" sz="4600"/>
              <a:t>A short course to learn how to help someone who has just been bitten or stung.</a:t>
            </a:r>
          </a:p>
        </p:txBody>
      </p:sp>
      <p:pic>
        <p:nvPicPr>
          <p:cNvPr id="8" name="Picture 7">
            <a:extLst>
              <a:ext uri="{FF2B5EF4-FFF2-40B4-BE49-F238E27FC236}">
                <a16:creationId xmlns:a16="http://schemas.microsoft.com/office/drawing/2014/main" id="{E8313517-3E32-4812-8C0C-C5E95D2C4A9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700" y="591064"/>
            <a:ext cx="728956" cy="755177"/>
          </a:xfrm>
          <a:prstGeom prst="rect">
            <a:avLst/>
          </a:prstGeom>
        </p:spPr>
      </p:pic>
    </p:spTree>
    <p:extLst>
      <p:ext uri="{BB962C8B-B14F-4D97-AF65-F5344CB8AC3E}">
        <p14:creationId xmlns:p14="http://schemas.microsoft.com/office/powerpoint/2010/main" val="209661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794C2F-C34E-403C-B119-9DD05EF79227}"/>
              </a:ext>
            </a:extLst>
          </p:cNvPr>
          <p:cNvSpPr>
            <a:spLocks noGrp="1"/>
          </p:cNvSpPr>
          <p:nvPr>
            <p:ph idx="16"/>
          </p:nvPr>
        </p:nvSpPr>
        <p:spPr>
          <a:xfrm>
            <a:off x="491629" y="478795"/>
            <a:ext cx="4541413" cy="551146"/>
          </a:xfrm>
        </p:spPr>
        <p:txBody>
          <a:bodyPr/>
          <a:lstStyle/>
          <a:p>
            <a:r>
              <a:rPr lang="en-US"/>
              <a:t>Learning outcomes</a:t>
            </a:r>
          </a:p>
        </p:txBody>
      </p:sp>
      <p:sp>
        <p:nvSpPr>
          <p:cNvPr id="4" name="Text Placeholder 3">
            <a:extLst>
              <a:ext uri="{FF2B5EF4-FFF2-40B4-BE49-F238E27FC236}">
                <a16:creationId xmlns:a16="http://schemas.microsoft.com/office/drawing/2014/main" id="{7D54B374-BBE8-483E-BE73-3398F57CC083}"/>
              </a:ext>
            </a:extLst>
          </p:cNvPr>
          <p:cNvSpPr>
            <a:spLocks noGrp="1"/>
          </p:cNvSpPr>
          <p:nvPr>
            <p:ph type="body" sz="quarter" idx="10"/>
          </p:nvPr>
        </p:nvSpPr>
        <p:spPr/>
        <p:txBody>
          <a:bodyPr/>
          <a:lstStyle/>
          <a:p>
            <a:endParaRPr lang="en-US"/>
          </a:p>
        </p:txBody>
      </p:sp>
      <p:sp>
        <p:nvSpPr>
          <p:cNvPr id="8" name="TextBox 7">
            <a:extLst>
              <a:ext uri="{FF2B5EF4-FFF2-40B4-BE49-F238E27FC236}">
                <a16:creationId xmlns:a16="http://schemas.microsoft.com/office/drawing/2014/main" id="{B151BFFA-C000-42D8-B32D-9865F53FC1D9}"/>
              </a:ext>
            </a:extLst>
          </p:cNvPr>
          <p:cNvSpPr txBox="1">
            <a:spLocks noChangeAspect="1"/>
          </p:cNvSpPr>
          <p:nvPr/>
        </p:nvSpPr>
        <p:spPr>
          <a:xfrm>
            <a:off x="491629" y="1255017"/>
            <a:ext cx="7709355" cy="3909552"/>
          </a:xfrm>
          <a:prstGeom prst="rect">
            <a:avLst/>
          </a:prstGeom>
          <a:noFill/>
        </p:spPr>
        <p:txBody>
          <a:bodyPr wrap="square" lIns="74441" tIns="37221" rIns="74441" bIns="37221" rtlCol="0" anchor="t">
            <a:spAutoFit/>
          </a:bodyPr>
          <a:lstStyle/>
          <a:p>
            <a:pPr>
              <a:spcAft>
                <a:spcPts val="488"/>
              </a:spcAft>
              <a:buClr>
                <a:schemeClr val="tx2"/>
              </a:buClr>
              <a:buSzPct val="100000"/>
            </a:pPr>
            <a:endParaRPr lang="en-US" sz="2000" b="1"/>
          </a:p>
          <a:p>
            <a:pPr marL="365125" indent="-365125">
              <a:spcAft>
                <a:spcPts val="488"/>
              </a:spcAft>
              <a:buClr>
                <a:schemeClr val="tx2"/>
              </a:buClr>
              <a:buSzPct val="100000"/>
              <a:buFont typeface="Lucida Grande"/>
              <a:buChar char="➤"/>
            </a:pPr>
            <a:r>
              <a:rPr lang="en-US" sz="2000" b="1"/>
              <a:t>I can identify when a casualty is having an allergic reaction to a bite or sting</a:t>
            </a:r>
            <a:endParaRPr lang="en-US" sz="2000" b="1">
              <a:cs typeface="Arial"/>
            </a:endParaRPr>
          </a:p>
          <a:p>
            <a:pPr marL="365125" indent="-365125">
              <a:spcAft>
                <a:spcPts val="488"/>
              </a:spcAft>
              <a:buClr>
                <a:schemeClr val="tx2"/>
              </a:buClr>
              <a:buSzPct val="100000"/>
              <a:buFont typeface="Lucida Grande"/>
              <a:buChar char="➤"/>
            </a:pPr>
            <a:endParaRPr lang="en-US" sz="2000" b="1">
              <a:cs typeface="Arial"/>
            </a:endParaRPr>
          </a:p>
          <a:p>
            <a:pPr marL="365125" indent="-365125">
              <a:spcAft>
                <a:spcPts val="488"/>
              </a:spcAft>
              <a:buClr>
                <a:schemeClr val="tx2"/>
              </a:buClr>
              <a:buSzPct val="100000"/>
              <a:buFont typeface="Lucida Grande"/>
              <a:buChar char="➤"/>
            </a:pPr>
            <a:r>
              <a:rPr lang="en-US" sz="2000" b="1"/>
              <a:t>I can provide first aid treatment for a casualty who has been bitten or stung</a:t>
            </a:r>
            <a:endParaRPr lang="en-US" sz="2000" b="1">
              <a:cs typeface="Arial"/>
            </a:endParaRPr>
          </a:p>
          <a:p>
            <a:pPr marL="365125" indent="-365125">
              <a:spcAft>
                <a:spcPts val="488"/>
              </a:spcAft>
              <a:buClr>
                <a:schemeClr val="tx2"/>
              </a:buClr>
              <a:buSzPct val="100000"/>
              <a:buFont typeface="Lucida Grande"/>
              <a:buChar char="➤"/>
            </a:pPr>
            <a:endParaRPr lang="en-US" sz="2000" b="1">
              <a:ea typeface="+mn-lt"/>
              <a:cs typeface="+mn-lt"/>
            </a:endParaRPr>
          </a:p>
          <a:p>
            <a:pPr marL="365125" indent="-365125">
              <a:spcAft>
                <a:spcPts val="488"/>
              </a:spcAft>
              <a:buClr>
                <a:schemeClr val="tx2"/>
              </a:buClr>
              <a:buSzPct val="100000"/>
              <a:buFont typeface="Lucida Grande"/>
              <a:buChar char="➤"/>
            </a:pPr>
            <a:r>
              <a:rPr lang="en-US" sz="2000" b="1">
                <a:ea typeface="+mn-lt"/>
                <a:cs typeface="+mn-lt"/>
              </a:rPr>
              <a:t>I can comfort and reassure a casualty who has been bitten or stung</a:t>
            </a:r>
            <a:r>
              <a:rPr lang="en-US" sz="2000" b="1">
                <a:cs typeface="Arial"/>
              </a:rPr>
              <a:t> </a:t>
            </a:r>
          </a:p>
          <a:p>
            <a:pPr marL="365125" indent="-365125">
              <a:spcAft>
                <a:spcPts val="488"/>
              </a:spcAft>
              <a:buClr>
                <a:schemeClr val="tx2"/>
              </a:buClr>
              <a:buSzPct val="100000"/>
              <a:buFont typeface="Lucida Grande"/>
              <a:buChar char="➤"/>
            </a:pPr>
            <a:endParaRPr lang="en-US" sz="2000" b="1">
              <a:cs typeface="Arial"/>
            </a:endParaRPr>
          </a:p>
          <a:p>
            <a:pPr marL="365125" indent="-365125">
              <a:spcAft>
                <a:spcPts val="488"/>
              </a:spcAft>
              <a:buClr>
                <a:schemeClr val="tx2"/>
              </a:buClr>
              <a:buSzPct val="100000"/>
              <a:buFont typeface="Lucida Grande"/>
              <a:buChar char="➤"/>
            </a:pPr>
            <a:r>
              <a:rPr lang="en-US" sz="2000" b="1"/>
              <a:t>I can seek medical help if required</a:t>
            </a:r>
            <a:endParaRPr lang="en-US" sz="2000" b="1">
              <a:cs typeface="Arial"/>
            </a:endParaRPr>
          </a:p>
        </p:txBody>
      </p:sp>
    </p:spTree>
    <p:extLst>
      <p:ext uri="{BB962C8B-B14F-4D97-AF65-F5344CB8AC3E}">
        <p14:creationId xmlns:p14="http://schemas.microsoft.com/office/powerpoint/2010/main" val="28135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EB3D3F-7521-4AC6-8C2C-7886F6D745F0}"/>
              </a:ext>
            </a:extLst>
          </p:cNvPr>
          <p:cNvSpPr>
            <a:spLocks noGrp="1"/>
          </p:cNvSpPr>
          <p:nvPr>
            <p:ph idx="15"/>
          </p:nvPr>
        </p:nvSpPr>
        <p:spPr>
          <a:xfrm>
            <a:off x="491629" y="478795"/>
            <a:ext cx="1329487" cy="551146"/>
          </a:xfrm>
        </p:spPr>
        <p:txBody>
          <a:bodyPr/>
          <a:lstStyle/>
          <a:p>
            <a:r>
              <a:rPr lang="en-GB"/>
              <a:t>Bites  </a:t>
            </a:r>
          </a:p>
        </p:txBody>
      </p:sp>
      <p:sp>
        <p:nvSpPr>
          <p:cNvPr id="2" name="Content Placeholder 1">
            <a:extLst>
              <a:ext uri="{FF2B5EF4-FFF2-40B4-BE49-F238E27FC236}">
                <a16:creationId xmlns:a16="http://schemas.microsoft.com/office/drawing/2014/main" id="{BB44FB62-6DD1-452D-AC41-BE6DABBAD712}"/>
              </a:ext>
            </a:extLst>
          </p:cNvPr>
          <p:cNvSpPr>
            <a:spLocks noGrp="1"/>
          </p:cNvSpPr>
          <p:nvPr>
            <p:ph idx="14"/>
          </p:nvPr>
        </p:nvSpPr>
        <p:spPr>
          <a:xfrm>
            <a:off x="519950" y="1359101"/>
            <a:ext cx="7658273" cy="3474614"/>
          </a:xfrm>
        </p:spPr>
        <p:txBody>
          <a:bodyPr lIns="74441" tIns="37221" rIns="74441" bIns="37221" anchor="t"/>
          <a:lstStyle/>
          <a:p>
            <a:pPr marL="361315" indent="-361315"/>
            <a:r>
              <a:rPr lang="en-GB"/>
              <a:t>Bites or stings in the mouth or throat are potentially dangerous because swelling can obstruct the airway </a:t>
            </a:r>
            <a:endParaRPr lang="en-US"/>
          </a:p>
          <a:p>
            <a:pPr marL="361315" indent="-361315"/>
            <a:r>
              <a:rPr lang="en-GB"/>
              <a:t>Bites from some snakes, spiders and mosquitoes can cause serious illness, and may be fatal</a:t>
            </a:r>
            <a:endParaRPr lang="en-GB">
              <a:cs typeface="Arial"/>
            </a:endParaRPr>
          </a:p>
          <a:p>
            <a:r>
              <a:rPr lang="en-GB"/>
              <a:t>Ticks are tiny creatures that attach to animals and humans to bite into the skin to suck blood, they carry disease, so should be removed as soon as possible</a:t>
            </a:r>
          </a:p>
          <a:p>
            <a:pPr marL="361315" indent="-361315"/>
            <a:r>
              <a:rPr lang="en-GB"/>
              <a:t>Be alert and watch for signs of an allergic reaction, which may lead the casualty to suffer </a:t>
            </a:r>
            <a:r>
              <a:rPr lang="en-GB" b="1"/>
              <a:t>anaphylactic shock</a:t>
            </a:r>
            <a:endParaRPr lang="en-GB" b="1">
              <a:cs typeface="Arial"/>
            </a:endParaRPr>
          </a:p>
        </p:txBody>
      </p:sp>
      <p:sp>
        <p:nvSpPr>
          <p:cNvPr id="4" name="Text Placeholder 3">
            <a:extLst>
              <a:ext uri="{FF2B5EF4-FFF2-40B4-BE49-F238E27FC236}">
                <a16:creationId xmlns:a16="http://schemas.microsoft.com/office/drawing/2014/main" id="{A538CE5D-ECB5-47D7-974D-6A84EAD05210}"/>
              </a:ext>
            </a:extLst>
          </p:cNvPr>
          <p:cNvSpPr>
            <a:spLocks noGrp="1"/>
          </p:cNvSpPr>
          <p:nvPr>
            <p:ph type="body" sz="quarter" idx="10"/>
          </p:nvPr>
        </p:nvSpPr>
        <p:spPr/>
        <p:txBody>
          <a:bodyPr/>
          <a:lstStyle/>
          <a:p>
            <a:endParaRPr lang="en-GB"/>
          </a:p>
        </p:txBody>
      </p:sp>
      <p:pic>
        <p:nvPicPr>
          <p:cNvPr id="5" name="Picture 4">
            <a:extLst>
              <a:ext uri="{FF2B5EF4-FFF2-40B4-BE49-F238E27FC236}">
                <a16:creationId xmlns:a16="http://schemas.microsoft.com/office/drawing/2014/main" id="{616C0A4D-E866-4007-8D50-A429F276D85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46031" y="522510"/>
            <a:ext cx="906340" cy="623109"/>
          </a:xfrm>
          <a:prstGeom prst="rect">
            <a:avLst/>
          </a:prstGeom>
        </p:spPr>
      </p:pic>
      <p:sp>
        <p:nvSpPr>
          <p:cNvPr id="6" name="Rectangle 5">
            <a:extLst>
              <a:ext uri="{FF2B5EF4-FFF2-40B4-BE49-F238E27FC236}">
                <a16:creationId xmlns:a16="http://schemas.microsoft.com/office/drawing/2014/main" id="{D178B323-404E-4FBD-B41A-8CC203F100AC}"/>
              </a:ext>
              <a:ext uri="{C183D7F6-B498-43B3-948B-1728B52AA6E4}">
                <adec:decorative xmlns:adec="http://schemas.microsoft.com/office/drawing/2017/decorative" val="1"/>
              </a:ext>
            </a:extLst>
          </p:cNvPr>
          <p:cNvSpPr/>
          <p:nvPr/>
        </p:nvSpPr>
        <p:spPr>
          <a:xfrm>
            <a:off x="491628" y="1321308"/>
            <a:ext cx="7714919" cy="2951015"/>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943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EB3D3F-7521-4AC6-8C2C-7886F6D745F0}"/>
              </a:ext>
            </a:extLst>
          </p:cNvPr>
          <p:cNvSpPr>
            <a:spLocks noGrp="1"/>
          </p:cNvSpPr>
          <p:nvPr>
            <p:ph idx="15"/>
          </p:nvPr>
        </p:nvSpPr>
        <p:spPr>
          <a:xfrm>
            <a:off x="491630" y="478795"/>
            <a:ext cx="1636848" cy="551146"/>
          </a:xfrm>
        </p:spPr>
        <p:txBody>
          <a:bodyPr/>
          <a:lstStyle/>
          <a:p>
            <a:r>
              <a:rPr lang="en-GB"/>
              <a:t>Stings </a:t>
            </a:r>
          </a:p>
        </p:txBody>
      </p:sp>
      <p:sp>
        <p:nvSpPr>
          <p:cNvPr id="2" name="Content Placeholder 1">
            <a:extLst>
              <a:ext uri="{FF2B5EF4-FFF2-40B4-BE49-F238E27FC236}">
                <a16:creationId xmlns:a16="http://schemas.microsoft.com/office/drawing/2014/main" id="{BB44FB62-6DD1-452D-AC41-BE6DABBAD712}"/>
              </a:ext>
            </a:extLst>
          </p:cNvPr>
          <p:cNvSpPr>
            <a:spLocks noGrp="1"/>
          </p:cNvSpPr>
          <p:nvPr>
            <p:ph idx="14"/>
          </p:nvPr>
        </p:nvSpPr>
        <p:spPr>
          <a:xfrm>
            <a:off x="519950" y="1321308"/>
            <a:ext cx="7658273" cy="3474614"/>
          </a:xfrm>
        </p:spPr>
        <p:txBody>
          <a:bodyPr lIns="74441" tIns="37221" rIns="74441" bIns="37221" anchor="t"/>
          <a:lstStyle/>
          <a:p>
            <a:pPr marL="361315" indent="-361315"/>
            <a:r>
              <a:rPr lang="en-GB"/>
              <a:t>Stings are painful and can also be dangerous, scorpion</a:t>
            </a:r>
            <a:r>
              <a:rPr lang="en-GB">
                <a:ea typeface="+mn-lt"/>
                <a:cs typeface="+mn-lt"/>
              </a:rPr>
              <a:t> and jellyfish stings can be fatal</a:t>
            </a:r>
            <a:endParaRPr lang="en-GB">
              <a:cs typeface="Arial"/>
            </a:endParaRPr>
          </a:p>
          <a:p>
            <a:pPr marL="361315" indent="-361315"/>
            <a:r>
              <a:rPr lang="en-GB"/>
              <a:t>An initial sharp pain is followed by swelling, redness and soreness, venomous creatures may produce a lot of pain and swelling</a:t>
            </a:r>
            <a:endParaRPr lang="en-US">
              <a:cs typeface="Arial"/>
            </a:endParaRPr>
          </a:p>
          <a:p>
            <a:r>
              <a:rPr lang="en-GB"/>
              <a:t>Multiple insect stings can produce a serious reaction </a:t>
            </a:r>
          </a:p>
          <a:p>
            <a:r>
              <a:rPr lang="en-GB"/>
              <a:t>A sting in the mouth or throat is potentially dangerous because swelling can obstruct the airway</a:t>
            </a:r>
          </a:p>
          <a:p>
            <a:pPr marL="361315" indent="-361315"/>
            <a:r>
              <a:rPr lang="en-GB"/>
              <a:t>With any sting it is important to watch for signs of an allergic reaction, which can lead to </a:t>
            </a:r>
            <a:r>
              <a:rPr lang="en-GB" b="1"/>
              <a:t>anaphylactic shock</a:t>
            </a:r>
            <a:endParaRPr lang="en-GB" b="1">
              <a:cs typeface="Arial"/>
            </a:endParaRPr>
          </a:p>
        </p:txBody>
      </p:sp>
      <p:sp>
        <p:nvSpPr>
          <p:cNvPr id="4" name="Text Placeholder 3">
            <a:extLst>
              <a:ext uri="{FF2B5EF4-FFF2-40B4-BE49-F238E27FC236}">
                <a16:creationId xmlns:a16="http://schemas.microsoft.com/office/drawing/2014/main" id="{A538CE5D-ECB5-47D7-974D-6A84EAD05210}"/>
              </a:ext>
            </a:extLst>
          </p:cNvPr>
          <p:cNvSpPr>
            <a:spLocks noGrp="1"/>
          </p:cNvSpPr>
          <p:nvPr>
            <p:ph type="body" sz="quarter" idx="10"/>
          </p:nvPr>
        </p:nvSpPr>
        <p:spPr/>
        <p:txBody>
          <a:bodyPr/>
          <a:lstStyle/>
          <a:p>
            <a:endParaRPr lang="en-GB"/>
          </a:p>
        </p:txBody>
      </p:sp>
      <p:sp>
        <p:nvSpPr>
          <p:cNvPr id="6" name="Rectangle 5">
            <a:extLst>
              <a:ext uri="{FF2B5EF4-FFF2-40B4-BE49-F238E27FC236}">
                <a16:creationId xmlns:a16="http://schemas.microsoft.com/office/drawing/2014/main" id="{80C1197C-5B24-4ABC-89E7-D2F40EC4BE1B}"/>
              </a:ext>
              <a:ext uri="{C183D7F6-B498-43B3-948B-1728B52AA6E4}">
                <adec:decorative xmlns:adec="http://schemas.microsoft.com/office/drawing/2017/decorative" val="1"/>
              </a:ext>
            </a:extLst>
          </p:cNvPr>
          <p:cNvSpPr/>
          <p:nvPr/>
        </p:nvSpPr>
        <p:spPr>
          <a:xfrm>
            <a:off x="491628" y="1321308"/>
            <a:ext cx="7714919" cy="2989435"/>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076995F1-F9AC-47DA-913B-1AB0C4D712A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0112" y="458540"/>
            <a:ext cx="728956" cy="755177"/>
          </a:xfrm>
          <a:prstGeom prst="rect">
            <a:avLst/>
          </a:prstGeom>
        </p:spPr>
      </p:pic>
    </p:spTree>
    <p:extLst>
      <p:ext uri="{BB962C8B-B14F-4D97-AF65-F5344CB8AC3E}">
        <p14:creationId xmlns:p14="http://schemas.microsoft.com/office/powerpoint/2010/main" val="409767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F08A0-A202-4B85-BA61-089B7D6EC6FE}"/>
              </a:ext>
            </a:extLst>
          </p:cNvPr>
          <p:cNvSpPr>
            <a:spLocks noGrp="1"/>
          </p:cNvSpPr>
          <p:nvPr>
            <p:ph idx="16"/>
          </p:nvPr>
        </p:nvSpPr>
        <p:spPr>
          <a:xfrm>
            <a:off x="491629" y="478795"/>
            <a:ext cx="2612721" cy="551146"/>
          </a:xfrm>
        </p:spPr>
        <p:txBody>
          <a:bodyPr/>
          <a:lstStyle/>
          <a:p>
            <a:r>
              <a:rPr lang="en-GB"/>
              <a:t>Bites   A21</a:t>
            </a:r>
          </a:p>
        </p:txBody>
      </p:sp>
      <p:sp>
        <p:nvSpPr>
          <p:cNvPr id="4" name="Text Placeholder 3">
            <a:extLst>
              <a:ext uri="{FF2B5EF4-FFF2-40B4-BE49-F238E27FC236}">
                <a16:creationId xmlns:a16="http://schemas.microsoft.com/office/drawing/2014/main" id="{07BD64FC-A410-4035-B725-F09E8CD34684}"/>
              </a:ext>
            </a:extLst>
          </p:cNvPr>
          <p:cNvSpPr>
            <a:spLocks noGrp="1"/>
          </p:cNvSpPr>
          <p:nvPr>
            <p:ph type="body" sz="quarter" idx="10"/>
          </p:nvPr>
        </p:nvSpPr>
        <p:spPr/>
        <p:txBody>
          <a:bodyPr/>
          <a:lstStyle/>
          <a:p>
            <a:endParaRPr lang="en-GB"/>
          </a:p>
        </p:txBody>
      </p:sp>
      <p:sp>
        <p:nvSpPr>
          <p:cNvPr id="5" name="Rectangle 4">
            <a:extLst>
              <a:ext uri="{FF2B5EF4-FFF2-40B4-BE49-F238E27FC236}">
                <a16:creationId xmlns:a16="http://schemas.microsoft.com/office/drawing/2014/main" id="{2EB55E88-7F47-4DD5-B795-99B7DD0E974E}"/>
              </a:ext>
            </a:extLst>
          </p:cNvPr>
          <p:cNvSpPr/>
          <p:nvPr/>
        </p:nvSpPr>
        <p:spPr>
          <a:xfrm>
            <a:off x="601579" y="1235242"/>
            <a:ext cx="4170948" cy="3134191"/>
          </a:xfrm>
          <a:prstGeom prst="rect">
            <a:avLst/>
          </a:prstGeom>
        </p:spPr>
        <p:txBody>
          <a:bodyPr wrap="square" anchor="t">
            <a:spAutoFit/>
          </a:bodyPr>
          <a:lstStyle/>
          <a:p>
            <a:r>
              <a:rPr lang="en-GB" sz="1900" b="1">
                <a:solidFill>
                  <a:srgbClr val="190F2F"/>
                </a:solidFill>
                <a:cs typeface="Times"/>
              </a:rPr>
              <a:t>Question: </a:t>
            </a:r>
            <a:endParaRPr lang="en-GB" sz="1900">
              <a:solidFill>
                <a:srgbClr val="190F2F"/>
              </a:solidFill>
              <a:cs typeface="Times"/>
            </a:endParaRPr>
          </a:p>
          <a:p>
            <a:pPr marL="365125" indent="-365125">
              <a:spcAft>
                <a:spcPts val="488"/>
              </a:spcAft>
              <a:buClr>
                <a:schemeClr val="tx2"/>
              </a:buClr>
              <a:buSzPct val="100000"/>
              <a:buFont typeface="Lucida Grande"/>
              <a:buChar char="➤"/>
            </a:pPr>
            <a:r>
              <a:rPr lang="en-GB" sz="1900">
                <a:solidFill>
                  <a:srgbClr val="190F2F"/>
                </a:solidFill>
                <a:cs typeface="Times"/>
              </a:rPr>
              <a:t>Name 5 things that could bite you</a:t>
            </a:r>
          </a:p>
          <a:p>
            <a:pPr>
              <a:spcAft>
                <a:spcPts val="488"/>
              </a:spcAft>
              <a:buClr>
                <a:schemeClr val="tx2"/>
              </a:buClr>
              <a:buSzPct val="100000"/>
            </a:pPr>
            <a:endParaRPr lang="en-GB" sz="1900" b="1">
              <a:solidFill>
                <a:srgbClr val="190F2F"/>
              </a:solidFill>
              <a:cs typeface="Times"/>
            </a:endParaRPr>
          </a:p>
          <a:p>
            <a:pPr>
              <a:spcAft>
                <a:spcPts val="488"/>
              </a:spcAft>
              <a:buClr>
                <a:schemeClr val="tx2"/>
              </a:buClr>
              <a:buSzPct val="100000"/>
            </a:pPr>
            <a:r>
              <a:rPr lang="en-GB" sz="1900" b="1">
                <a:solidFill>
                  <a:srgbClr val="190F2F"/>
                </a:solidFill>
                <a:cs typeface="Times"/>
              </a:rPr>
              <a:t>Question:</a:t>
            </a:r>
          </a:p>
          <a:p>
            <a:pPr marL="365125" indent="-365125">
              <a:spcAft>
                <a:spcPts val="488"/>
              </a:spcAft>
              <a:buClr>
                <a:schemeClr val="tx2"/>
              </a:buClr>
              <a:buSzPct val="100000"/>
              <a:buFont typeface="Lucida Grande"/>
              <a:buChar char="➤"/>
            </a:pPr>
            <a:r>
              <a:rPr lang="en-GB" sz="1900">
                <a:solidFill>
                  <a:srgbClr val="190F2F"/>
                </a:solidFill>
                <a:cs typeface="Times"/>
              </a:rPr>
              <a:t>What sort of injury could you get from a bite? (consider the teeth in the pictures opposite to get an idea)</a:t>
            </a:r>
            <a:endParaRPr lang="en-GB">
              <a:solidFill>
                <a:srgbClr val="000000"/>
              </a:solidFill>
              <a:cs typeface="Arial"/>
            </a:endParaRPr>
          </a:p>
          <a:p>
            <a:pPr>
              <a:spcAft>
                <a:spcPts val="488"/>
              </a:spcAft>
              <a:buClr>
                <a:schemeClr val="tx2"/>
              </a:buClr>
              <a:buSzPct val="100000"/>
            </a:pPr>
            <a:br>
              <a:rPr lang="en-GB" sz="1900" b="1">
                <a:solidFill>
                  <a:srgbClr val="190F2F"/>
                </a:solidFill>
                <a:cs typeface="Times"/>
              </a:rPr>
            </a:br>
            <a:r>
              <a:rPr lang="en-GB" sz="1000">
                <a:solidFill>
                  <a:srgbClr val="190F2F"/>
                </a:solidFill>
                <a:cs typeface="Times"/>
              </a:rPr>
              <a:t>*See worksheet on slide 20 </a:t>
            </a:r>
            <a:endParaRPr lang="en-GB">
              <a:cs typeface="Arial"/>
            </a:endParaRPr>
          </a:p>
        </p:txBody>
      </p:sp>
      <p:sp>
        <p:nvSpPr>
          <p:cNvPr id="6" name="Rectangle 5">
            <a:extLst>
              <a:ext uri="{FF2B5EF4-FFF2-40B4-BE49-F238E27FC236}">
                <a16:creationId xmlns:a16="http://schemas.microsoft.com/office/drawing/2014/main" id="{5C0CC060-A6BB-4F89-B39F-D35DEABFBC6A}"/>
              </a:ext>
              <a:ext uri="{C183D7F6-B498-43B3-948B-1728B52AA6E4}">
                <adec:decorative xmlns:adec="http://schemas.microsoft.com/office/drawing/2017/decorative" val="1"/>
              </a:ext>
            </a:extLst>
          </p:cNvPr>
          <p:cNvSpPr/>
          <p:nvPr/>
        </p:nvSpPr>
        <p:spPr>
          <a:xfrm>
            <a:off x="491629" y="1187116"/>
            <a:ext cx="4345066" cy="3258551"/>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D83C8C69-A88D-4C50-A912-615D5EE2709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2171" t="19469" r="15461"/>
          <a:stretch/>
        </p:blipFill>
        <p:spPr>
          <a:xfrm>
            <a:off x="7036998" y="2857500"/>
            <a:ext cx="1756609" cy="1588167"/>
          </a:xfrm>
          <a:prstGeom prst="rect">
            <a:avLst/>
          </a:prstGeom>
        </p:spPr>
      </p:pic>
      <p:pic>
        <p:nvPicPr>
          <p:cNvPr id="16" name="Picture 15">
            <a:extLst>
              <a:ext uri="{FF2B5EF4-FFF2-40B4-BE49-F238E27FC236}">
                <a16:creationId xmlns:a16="http://schemas.microsoft.com/office/drawing/2014/main" id="{375A5299-880F-4AAD-970B-B3A8D7554929}"/>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17622" b="8338"/>
          <a:stretch/>
        </p:blipFill>
        <p:spPr>
          <a:xfrm>
            <a:off x="7036998" y="1187116"/>
            <a:ext cx="1756609" cy="1588168"/>
          </a:xfrm>
          <a:prstGeom prst="rect">
            <a:avLst/>
          </a:prstGeom>
        </p:spPr>
      </p:pic>
      <p:pic>
        <p:nvPicPr>
          <p:cNvPr id="11" name="Picture 10">
            <a:extLst>
              <a:ext uri="{FF2B5EF4-FFF2-40B4-BE49-F238E27FC236}">
                <a16:creationId xmlns:a16="http://schemas.microsoft.com/office/drawing/2014/main" id="{F6FEE792-C7FE-4ECD-9D14-E17A6F3DE76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6219" y="2839527"/>
            <a:ext cx="1756609" cy="1604286"/>
          </a:xfrm>
          <a:prstGeom prst="rect">
            <a:avLst/>
          </a:prstGeom>
        </p:spPr>
      </p:pic>
      <p:pic>
        <p:nvPicPr>
          <p:cNvPr id="13" name="Picture 12">
            <a:extLst>
              <a:ext uri="{FF2B5EF4-FFF2-40B4-BE49-F238E27FC236}">
                <a16:creationId xmlns:a16="http://schemas.microsoft.com/office/drawing/2014/main" id="{964C9168-477F-4E74-863F-DDBB33207224}"/>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5966"/>
          <a:stretch/>
        </p:blipFill>
        <p:spPr>
          <a:xfrm>
            <a:off x="5216219" y="1194803"/>
            <a:ext cx="1756609" cy="1578215"/>
          </a:xfrm>
          <a:prstGeom prst="rect">
            <a:avLst/>
          </a:prstGeom>
        </p:spPr>
      </p:pic>
      <p:pic>
        <p:nvPicPr>
          <p:cNvPr id="7" name="Picture 6">
            <a:extLst>
              <a:ext uri="{FF2B5EF4-FFF2-40B4-BE49-F238E27FC236}">
                <a16:creationId xmlns:a16="http://schemas.microsoft.com/office/drawing/2014/main" id="{DCEB41D0-CA3A-4704-88EC-2CD12352FFF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9590" y="2367142"/>
            <a:ext cx="1171214" cy="1055884"/>
          </a:xfrm>
          <a:prstGeom prst="rect">
            <a:avLst/>
          </a:prstGeom>
        </p:spPr>
      </p:pic>
    </p:spTree>
    <p:extLst>
      <p:ext uri="{BB962C8B-B14F-4D97-AF65-F5344CB8AC3E}">
        <p14:creationId xmlns:p14="http://schemas.microsoft.com/office/powerpoint/2010/main" val="239180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80">
                                          <p:stCondLst>
                                            <p:cond delay="0"/>
                                          </p:stCondLst>
                                        </p:cTn>
                                        <p:tgtEl>
                                          <p:spTgt spid="16"/>
                                        </p:tgtEl>
                                      </p:cBhvr>
                                    </p:animEffect>
                                    <p:anim calcmode="lin" valueType="num">
                                      <p:cBhvr>
                                        <p:cTn id="2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1" dur="26">
                                          <p:stCondLst>
                                            <p:cond delay="650"/>
                                          </p:stCondLst>
                                        </p:cTn>
                                        <p:tgtEl>
                                          <p:spTgt spid="16"/>
                                        </p:tgtEl>
                                      </p:cBhvr>
                                      <p:to x="100000" y="60000"/>
                                    </p:animScale>
                                    <p:animScale>
                                      <p:cBhvr>
                                        <p:cTn id="32" dur="166" decel="50000">
                                          <p:stCondLst>
                                            <p:cond delay="676"/>
                                          </p:stCondLst>
                                        </p:cTn>
                                        <p:tgtEl>
                                          <p:spTgt spid="16"/>
                                        </p:tgtEl>
                                      </p:cBhvr>
                                      <p:to x="100000" y="100000"/>
                                    </p:animScale>
                                    <p:animScale>
                                      <p:cBhvr>
                                        <p:cTn id="33" dur="26">
                                          <p:stCondLst>
                                            <p:cond delay="1312"/>
                                          </p:stCondLst>
                                        </p:cTn>
                                        <p:tgtEl>
                                          <p:spTgt spid="16"/>
                                        </p:tgtEl>
                                      </p:cBhvr>
                                      <p:to x="100000" y="80000"/>
                                    </p:animScale>
                                    <p:animScale>
                                      <p:cBhvr>
                                        <p:cTn id="34" dur="166" decel="50000">
                                          <p:stCondLst>
                                            <p:cond delay="1338"/>
                                          </p:stCondLst>
                                        </p:cTn>
                                        <p:tgtEl>
                                          <p:spTgt spid="16"/>
                                        </p:tgtEl>
                                      </p:cBhvr>
                                      <p:to x="100000" y="100000"/>
                                    </p:animScale>
                                    <p:animScale>
                                      <p:cBhvr>
                                        <p:cTn id="35" dur="26">
                                          <p:stCondLst>
                                            <p:cond delay="1642"/>
                                          </p:stCondLst>
                                        </p:cTn>
                                        <p:tgtEl>
                                          <p:spTgt spid="16"/>
                                        </p:tgtEl>
                                      </p:cBhvr>
                                      <p:to x="100000" y="90000"/>
                                    </p:animScale>
                                    <p:animScale>
                                      <p:cBhvr>
                                        <p:cTn id="36" dur="166" decel="50000">
                                          <p:stCondLst>
                                            <p:cond delay="1668"/>
                                          </p:stCondLst>
                                        </p:cTn>
                                        <p:tgtEl>
                                          <p:spTgt spid="16"/>
                                        </p:tgtEl>
                                      </p:cBhvr>
                                      <p:to x="100000" y="100000"/>
                                    </p:animScale>
                                    <p:animScale>
                                      <p:cBhvr>
                                        <p:cTn id="37" dur="26">
                                          <p:stCondLst>
                                            <p:cond delay="1808"/>
                                          </p:stCondLst>
                                        </p:cTn>
                                        <p:tgtEl>
                                          <p:spTgt spid="16"/>
                                        </p:tgtEl>
                                      </p:cBhvr>
                                      <p:to x="100000" y="95000"/>
                                    </p:animScale>
                                    <p:animScale>
                                      <p:cBhvr>
                                        <p:cTn id="38" dur="166" decel="50000">
                                          <p:stCondLst>
                                            <p:cond delay="1834"/>
                                          </p:stCondLst>
                                        </p:cTn>
                                        <p:tgtEl>
                                          <p:spTgt spid="1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80">
                                          <p:stCondLst>
                                            <p:cond delay="0"/>
                                          </p:stCondLst>
                                        </p:cTn>
                                        <p:tgtEl>
                                          <p:spTgt spid="7"/>
                                        </p:tgtEl>
                                      </p:cBhvr>
                                    </p:animEffect>
                                    <p:anim calcmode="lin" valueType="num">
                                      <p:cBhvr>
                                        <p:cTn id="8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gtEl>
                                      </p:cBhvr>
                                      <p:to x="100000" y="60000"/>
                                    </p:animScale>
                                    <p:animScale>
                                      <p:cBhvr>
                                        <p:cTn id="86" dur="166" decel="50000">
                                          <p:stCondLst>
                                            <p:cond delay="676"/>
                                          </p:stCondLst>
                                        </p:cTn>
                                        <p:tgtEl>
                                          <p:spTgt spid="7"/>
                                        </p:tgtEl>
                                      </p:cBhvr>
                                      <p:to x="100000" y="100000"/>
                                    </p:animScale>
                                    <p:animScale>
                                      <p:cBhvr>
                                        <p:cTn id="87" dur="26">
                                          <p:stCondLst>
                                            <p:cond delay="1312"/>
                                          </p:stCondLst>
                                        </p:cTn>
                                        <p:tgtEl>
                                          <p:spTgt spid="7"/>
                                        </p:tgtEl>
                                      </p:cBhvr>
                                      <p:to x="100000" y="80000"/>
                                    </p:animScale>
                                    <p:animScale>
                                      <p:cBhvr>
                                        <p:cTn id="88" dur="166" decel="50000">
                                          <p:stCondLst>
                                            <p:cond delay="1338"/>
                                          </p:stCondLst>
                                        </p:cTn>
                                        <p:tgtEl>
                                          <p:spTgt spid="7"/>
                                        </p:tgtEl>
                                      </p:cBhvr>
                                      <p:to x="100000" y="100000"/>
                                    </p:animScale>
                                    <p:animScale>
                                      <p:cBhvr>
                                        <p:cTn id="89" dur="26">
                                          <p:stCondLst>
                                            <p:cond delay="1642"/>
                                          </p:stCondLst>
                                        </p:cTn>
                                        <p:tgtEl>
                                          <p:spTgt spid="7"/>
                                        </p:tgtEl>
                                      </p:cBhvr>
                                      <p:to x="100000" y="90000"/>
                                    </p:animScale>
                                    <p:animScale>
                                      <p:cBhvr>
                                        <p:cTn id="90" dur="166" decel="50000">
                                          <p:stCondLst>
                                            <p:cond delay="1668"/>
                                          </p:stCondLst>
                                        </p:cTn>
                                        <p:tgtEl>
                                          <p:spTgt spid="7"/>
                                        </p:tgtEl>
                                      </p:cBhvr>
                                      <p:to x="100000" y="100000"/>
                                    </p:animScale>
                                    <p:animScale>
                                      <p:cBhvr>
                                        <p:cTn id="91" dur="26">
                                          <p:stCondLst>
                                            <p:cond delay="1808"/>
                                          </p:stCondLst>
                                        </p:cTn>
                                        <p:tgtEl>
                                          <p:spTgt spid="7"/>
                                        </p:tgtEl>
                                      </p:cBhvr>
                                      <p:to x="100000" y="95000"/>
                                    </p:animScale>
                                    <p:animScale>
                                      <p:cBhvr>
                                        <p:cTn id="9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CC0BA0-E5C3-4E36-AF49-C4150E60E217}"/>
              </a:ext>
            </a:extLst>
          </p:cNvPr>
          <p:cNvSpPr>
            <a:spLocks noGrp="1"/>
          </p:cNvSpPr>
          <p:nvPr>
            <p:ph idx="16"/>
          </p:nvPr>
        </p:nvSpPr>
        <p:spPr>
          <a:xfrm>
            <a:off x="491629" y="478795"/>
            <a:ext cx="1625929" cy="551146"/>
          </a:xfrm>
        </p:spPr>
        <p:txBody>
          <a:bodyPr/>
          <a:lstStyle/>
          <a:p>
            <a:r>
              <a:rPr lang="en-GB"/>
              <a:t>Stings</a:t>
            </a:r>
          </a:p>
        </p:txBody>
      </p:sp>
      <p:sp>
        <p:nvSpPr>
          <p:cNvPr id="4" name="Text Placeholder 3">
            <a:extLst>
              <a:ext uri="{FF2B5EF4-FFF2-40B4-BE49-F238E27FC236}">
                <a16:creationId xmlns:a16="http://schemas.microsoft.com/office/drawing/2014/main" id="{F558EB72-7287-4EBF-BFD6-99AC00761175}"/>
              </a:ext>
            </a:extLst>
          </p:cNvPr>
          <p:cNvSpPr>
            <a:spLocks noGrp="1"/>
          </p:cNvSpPr>
          <p:nvPr>
            <p:ph type="body" sz="quarter" idx="10"/>
          </p:nvPr>
        </p:nvSpPr>
        <p:spPr/>
        <p:txBody>
          <a:bodyPr/>
          <a:lstStyle/>
          <a:p>
            <a:endParaRPr lang="en-GB"/>
          </a:p>
        </p:txBody>
      </p:sp>
      <p:sp>
        <p:nvSpPr>
          <p:cNvPr id="5" name="Rectangle 4">
            <a:extLst>
              <a:ext uri="{FF2B5EF4-FFF2-40B4-BE49-F238E27FC236}">
                <a16:creationId xmlns:a16="http://schemas.microsoft.com/office/drawing/2014/main" id="{C1E0DC40-402F-4F61-975B-D0FE666759A9}"/>
              </a:ext>
            </a:extLst>
          </p:cNvPr>
          <p:cNvSpPr/>
          <p:nvPr/>
        </p:nvSpPr>
        <p:spPr>
          <a:xfrm>
            <a:off x="601579" y="1187116"/>
            <a:ext cx="4170948" cy="3565079"/>
          </a:xfrm>
          <a:prstGeom prst="rect">
            <a:avLst/>
          </a:prstGeom>
        </p:spPr>
        <p:txBody>
          <a:bodyPr wrap="square" anchor="t">
            <a:spAutoFit/>
          </a:bodyPr>
          <a:lstStyle/>
          <a:p>
            <a:r>
              <a:rPr lang="en-GB" sz="1900" b="1">
                <a:solidFill>
                  <a:srgbClr val="190F2F"/>
                </a:solidFill>
                <a:cs typeface="Times"/>
              </a:rPr>
              <a:t>Answer and discuss the following:</a:t>
            </a:r>
          </a:p>
          <a:p>
            <a:endParaRPr lang="en-GB" sz="1900">
              <a:solidFill>
                <a:srgbClr val="190F2F"/>
              </a:solidFill>
              <a:cs typeface="Times"/>
            </a:endParaRPr>
          </a:p>
          <a:p>
            <a:pPr marL="365125" indent="-365125">
              <a:spcAft>
                <a:spcPts val="488"/>
              </a:spcAft>
              <a:buClr>
                <a:schemeClr val="tx2"/>
              </a:buClr>
              <a:buSzPct val="100000"/>
              <a:buFont typeface="Lucida Grande"/>
              <a:buChar char="➤"/>
            </a:pPr>
            <a:r>
              <a:rPr lang="en-GB" sz="1900">
                <a:solidFill>
                  <a:srgbClr val="190F2F"/>
                </a:solidFill>
                <a:cs typeface="Times"/>
              </a:rPr>
              <a:t>Name 5 things that could sting you</a:t>
            </a:r>
          </a:p>
          <a:p>
            <a:pPr marL="365745" indent="-365745">
              <a:spcAft>
                <a:spcPts val="488"/>
              </a:spcAft>
              <a:buClr>
                <a:schemeClr val="tx2"/>
              </a:buClr>
              <a:buSzPct val="100000"/>
              <a:buFont typeface="Lucida Grande"/>
              <a:buChar char="➤"/>
            </a:pPr>
            <a:endParaRPr lang="en-GB" sz="1900" b="1">
              <a:solidFill>
                <a:srgbClr val="190F2F"/>
              </a:solidFill>
              <a:cs typeface="Times"/>
            </a:endParaRPr>
          </a:p>
          <a:p>
            <a:pPr marL="365125" indent="-365125">
              <a:spcAft>
                <a:spcPts val="488"/>
              </a:spcAft>
              <a:buClr>
                <a:schemeClr val="tx2"/>
              </a:buClr>
              <a:buSzPct val="100000"/>
              <a:buFont typeface="Lucida Grande"/>
              <a:buChar char="➤"/>
            </a:pPr>
            <a:r>
              <a:rPr lang="en-GB" sz="1900">
                <a:solidFill>
                  <a:srgbClr val="190F2F"/>
                </a:solidFill>
                <a:cs typeface="Times"/>
              </a:rPr>
              <a:t>Describe what it might feel like to be stung</a:t>
            </a:r>
          </a:p>
          <a:p>
            <a:pPr marL="365745" indent="-365745">
              <a:spcAft>
                <a:spcPts val="488"/>
              </a:spcAft>
              <a:buClr>
                <a:schemeClr val="tx2"/>
              </a:buClr>
              <a:buSzPct val="100000"/>
              <a:buFont typeface="Lucida Grande"/>
              <a:buChar char="➤"/>
            </a:pPr>
            <a:endParaRPr lang="en-GB" sz="1900" b="1">
              <a:solidFill>
                <a:srgbClr val="190F2F"/>
              </a:solidFill>
              <a:cs typeface="Times"/>
            </a:endParaRPr>
          </a:p>
          <a:p>
            <a:pPr marL="365745" indent="-365745">
              <a:spcAft>
                <a:spcPts val="488"/>
              </a:spcAft>
              <a:buClr>
                <a:schemeClr val="tx2"/>
              </a:buClr>
              <a:buSzPct val="100000"/>
              <a:buFont typeface="Lucida Grande"/>
              <a:buChar char="➤"/>
            </a:pPr>
            <a:r>
              <a:rPr lang="en-GB" sz="1900">
                <a:solidFill>
                  <a:srgbClr val="190F2F"/>
                </a:solidFill>
                <a:cs typeface="Times"/>
              </a:rPr>
              <a:t>What might it look like when you have been stung?</a:t>
            </a:r>
            <a:br>
              <a:rPr lang="en-GB" sz="1900" b="1">
                <a:solidFill>
                  <a:srgbClr val="190F2F"/>
                </a:solidFill>
                <a:cs typeface="Times"/>
              </a:rPr>
            </a:br>
            <a:endParaRPr lang="en-GB" sz="1900">
              <a:solidFill>
                <a:srgbClr val="190F2F"/>
              </a:solidFill>
              <a:cs typeface="Times"/>
            </a:endParaRPr>
          </a:p>
        </p:txBody>
      </p:sp>
      <p:sp>
        <p:nvSpPr>
          <p:cNvPr id="6" name="Rectangle 5">
            <a:extLst>
              <a:ext uri="{FF2B5EF4-FFF2-40B4-BE49-F238E27FC236}">
                <a16:creationId xmlns:a16="http://schemas.microsoft.com/office/drawing/2014/main" id="{6FB4A1B6-E89A-44A9-932B-3EA679EDBA5B}"/>
              </a:ext>
              <a:ext uri="{C183D7F6-B498-43B3-948B-1728B52AA6E4}">
                <adec:decorative xmlns:adec="http://schemas.microsoft.com/office/drawing/2017/decorative" val="1"/>
              </a:ext>
            </a:extLst>
          </p:cNvPr>
          <p:cNvSpPr/>
          <p:nvPr/>
        </p:nvSpPr>
        <p:spPr>
          <a:xfrm>
            <a:off x="491629" y="1187117"/>
            <a:ext cx="4345066" cy="3340768"/>
          </a:xfrm>
          <a:prstGeom prst="rect">
            <a:avLst/>
          </a:prstGeom>
          <a:noFill/>
          <a:ln w="28575">
            <a:solidFill>
              <a:srgbClr val="008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1306F1D-D941-41AD-958D-83595B840F20}"/>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2925" r="9376" b="5521"/>
          <a:stretch/>
        </p:blipFill>
        <p:spPr>
          <a:xfrm>
            <a:off x="5057379" y="2695602"/>
            <a:ext cx="1852861" cy="1430290"/>
          </a:xfrm>
          <a:prstGeom prst="rect">
            <a:avLst/>
          </a:prstGeom>
        </p:spPr>
      </p:pic>
      <p:pic>
        <p:nvPicPr>
          <p:cNvPr id="12" name="Picture 11">
            <a:extLst>
              <a:ext uri="{FF2B5EF4-FFF2-40B4-BE49-F238E27FC236}">
                <a16:creationId xmlns:a16="http://schemas.microsoft.com/office/drawing/2014/main" id="{42136318-BE1C-46B5-BFC5-9047C7B2DC9F}"/>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7485" t="13777"/>
          <a:stretch/>
        </p:blipFill>
        <p:spPr>
          <a:xfrm>
            <a:off x="6974205" y="1171074"/>
            <a:ext cx="1852861" cy="1442226"/>
          </a:xfrm>
          <a:prstGeom prst="rect">
            <a:avLst/>
          </a:prstGeom>
        </p:spPr>
      </p:pic>
      <p:pic>
        <p:nvPicPr>
          <p:cNvPr id="14" name="Picture 13">
            <a:extLst>
              <a:ext uri="{FF2B5EF4-FFF2-40B4-BE49-F238E27FC236}">
                <a16:creationId xmlns:a16="http://schemas.microsoft.com/office/drawing/2014/main" id="{BC297290-B184-482F-A70A-69AF5F625502}"/>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21369" t="21754" r="17626" b="17614"/>
          <a:stretch/>
        </p:blipFill>
        <p:spPr>
          <a:xfrm>
            <a:off x="6974408" y="2695602"/>
            <a:ext cx="1852658" cy="1442226"/>
          </a:xfrm>
          <a:prstGeom prst="rect">
            <a:avLst/>
          </a:prstGeom>
        </p:spPr>
      </p:pic>
      <p:pic>
        <p:nvPicPr>
          <p:cNvPr id="7" name="Picture 6">
            <a:extLst>
              <a:ext uri="{FF2B5EF4-FFF2-40B4-BE49-F238E27FC236}">
                <a16:creationId xmlns:a16="http://schemas.microsoft.com/office/drawing/2014/main" id="{A343BB10-1482-48E6-AFA1-E01C3322A793}"/>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14364" t="15412" r="18476" b="16849"/>
          <a:stretch/>
        </p:blipFill>
        <p:spPr>
          <a:xfrm>
            <a:off x="5057379" y="1171074"/>
            <a:ext cx="1852861" cy="1442225"/>
          </a:xfrm>
          <a:prstGeom prst="rect">
            <a:avLst/>
          </a:prstGeom>
        </p:spPr>
      </p:pic>
      <p:pic>
        <p:nvPicPr>
          <p:cNvPr id="11" name="Picture 10">
            <a:extLst>
              <a:ext uri="{FF2B5EF4-FFF2-40B4-BE49-F238E27FC236}">
                <a16:creationId xmlns:a16="http://schemas.microsoft.com/office/drawing/2014/main" id="{2CA92E25-8A18-4597-995B-E9BE78F4D3D0}"/>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32973" t="13554" r="9753" b="13040"/>
          <a:stretch/>
        </p:blipFill>
        <p:spPr>
          <a:xfrm>
            <a:off x="6248459" y="2183504"/>
            <a:ext cx="1323155" cy="1024194"/>
          </a:xfrm>
          <a:prstGeom prst="rect">
            <a:avLst/>
          </a:prstGeom>
        </p:spPr>
      </p:pic>
    </p:spTree>
    <p:extLst>
      <p:ext uri="{BB962C8B-B14F-4D97-AF65-F5344CB8AC3E}">
        <p14:creationId xmlns:p14="http://schemas.microsoft.com/office/powerpoint/2010/main" val="362267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80">
                                          <p:stCondLst>
                                            <p:cond delay="0"/>
                                          </p:stCondLst>
                                        </p:cTn>
                                        <p:tgtEl>
                                          <p:spTgt spid="14"/>
                                        </p:tgtEl>
                                      </p:cBhvr>
                                    </p:animEffect>
                                    <p:anim calcmode="lin" valueType="num">
                                      <p:cBhvr>
                                        <p:cTn id="6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7" dur="26">
                                          <p:stCondLst>
                                            <p:cond delay="650"/>
                                          </p:stCondLst>
                                        </p:cTn>
                                        <p:tgtEl>
                                          <p:spTgt spid="14"/>
                                        </p:tgtEl>
                                      </p:cBhvr>
                                      <p:to x="100000" y="60000"/>
                                    </p:animScale>
                                    <p:animScale>
                                      <p:cBhvr>
                                        <p:cTn id="68" dur="166" decel="50000">
                                          <p:stCondLst>
                                            <p:cond delay="676"/>
                                          </p:stCondLst>
                                        </p:cTn>
                                        <p:tgtEl>
                                          <p:spTgt spid="14"/>
                                        </p:tgtEl>
                                      </p:cBhvr>
                                      <p:to x="100000" y="100000"/>
                                    </p:animScale>
                                    <p:animScale>
                                      <p:cBhvr>
                                        <p:cTn id="69" dur="26">
                                          <p:stCondLst>
                                            <p:cond delay="1312"/>
                                          </p:stCondLst>
                                        </p:cTn>
                                        <p:tgtEl>
                                          <p:spTgt spid="14"/>
                                        </p:tgtEl>
                                      </p:cBhvr>
                                      <p:to x="100000" y="80000"/>
                                    </p:animScale>
                                    <p:animScale>
                                      <p:cBhvr>
                                        <p:cTn id="70" dur="166" decel="50000">
                                          <p:stCondLst>
                                            <p:cond delay="1338"/>
                                          </p:stCondLst>
                                        </p:cTn>
                                        <p:tgtEl>
                                          <p:spTgt spid="14"/>
                                        </p:tgtEl>
                                      </p:cBhvr>
                                      <p:to x="100000" y="100000"/>
                                    </p:animScale>
                                    <p:animScale>
                                      <p:cBhvr>
                                        <p:cTn id="71" dur="26">
                                          <p:stCondLst>
                                            <p:cond delay="1642"/>
                                          </p:stCondLst>
                                        </p:cTn>
                                        <p:tgtEl>
                                          <p:spTgt spid="14"/>
                                        </p:tgtEl>
                                      </p:cBhvr>
                                      <p:to x="100000" y="90000"/>
                                    </p:animScale>
                                    <p:animScale>
                                      <p:cBhvr>
                                        <p:cTn id="72" dur="166" decel="50000">
                                          <p:stCondLst>
                                            <p:cond delay="1668"/>
                                          </p:stCondLst>
                                        </p:cTn>
                                        <p:tgtEl>
                                          <p:spTgt spid="14"/>
                                        </p:tgtEl>
                                      </p:cBhvr>
                                      <p:to x="100000" y="100000"/>
                                    </p:animScale>
                                    <p:animScale>
                                      <p:cBhvr>
                                        <p:cTn id="73" dur="26">
                                          <p:stCondLst>
                                            <p:cond delay="1808"/>
                                          </p:stCondLst>
                                        </p:cTn>
                                        <p:tgtEl>
                                          <p:spTgt spid="14"/>
                                        </p:tgtEl>
                                      </p:cBhvr>
                                      <p:to x="100000" y="95000"/>
                                    </p:animScale>
                                    <p:animScale>
                                      <p:cBhvr>
                                        <p:cTn id="74" dur="166" decel="50000">
                                          <p:stCondLst>
                                            <p:cond delay="1834"/>
                                          </p:stCondLst>
                                        </p:cTn>
                                        <p:tgtEl>
                                          <p:spTgt spid="14"/>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down)">
                                      <p:cBhvr>
                                        <p:cTn id="79" dur="580">
                                          <p:stCondLst>
                                            <p:cond delay="0"/>
                                          </p:stCondLst>
                                        </p:cTn>
                                        <p:tgtEl>
                                          <p:spTgt spid="11"/>
                                        </p:tgtEl>
                                      </p:cBhvr>
                                    </p:animEffect>
                                    <p:anim calcmode="lin" valueType="num">
                                      <p:cBhvr>
                                        <p:cTn id="8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5" dur="26">
                                          <p:stCondLst>
                                            <p:cond delay="650"/>
                                          </p:stCondLst>
                                        </p:cTn>
                                        <p:tgtEl>
                                          <p:spTgt spid="11"/>
                                        </p:tgtEl>
                                      </p:cBhvr>
                                      <p:to x="100000" y="60000"/>
                                    </p:animScale>
                                    <p:animScale>
                                      <p:cBhvr>
                                        <p:cTn id="86" dur="166" decel="50000">
                                          <p:stCondLst>
                                            <p:cond delay="676"/>
                                          </p:stCondLst>
                                        </p:cTn>
                                        <p:tgtEl>
                                          <p:spTgt spid="11"/>
                                        </p:tgtEl>
                                      </p:cBhvr>
                                      <p:to x="100000" y="100000"/>
                                    </p:animScale>
                                    <p:animScale>
                                      <p:cBhvr>
                                        <p:cTn id="87" dur="26">
                                          <p:stCondLst>
                                            <p:cond delay="1312"/>
                                          </p:stCondLst>
                                        </p:cTn>
                                        <p:tgtEl>
                                          <p:spTgt spid="11"/>
                                        </p:tgtEl>
                                      </p:cBhvr>
                                      <p:to x="100000" y="80000"/>
                                    </p:animScale>
                                    <p:animScale>
                                      <p:cBhvr>
                                        <p:cTn id="88" dur="166" decel="50000">
                                          <p:stCondLst>
                                            <p:cond delay="1338"/>
                                          </p:stCondLst>
                                        </p:cTn>
                                        <p:tgtEl>
                                          <p:spTgt spid="11"/>
                                        </p:tgtEl>
                                      </p:cBhvr>
                                      <p:to x="100000" y="100000"/>
                                    </p:animScale>
                                    <p:animScale>
                                      <p:cBhvr>
                                        <p:cTn id="89" dur="26">
                                          <p:stCondLst>
                                            <p:cond delay="1642"/>
                                          </p:stCondLst>
                                        </p:cTn>
                                        <p:tgtEl>
                                          <p:spTgt spid="11"/>
                                        </p:tgtEl>
                                      </p:cBhvr>
                                      <p:to x="100000" y="90000"/>
                                    </p:animScale>
                                    <p:animScale>
                                      <p:cBhvr>
                                        <p:cTn id="90" dur="166" decel="50000">
                                          <p:stCondLst>
                                            <p:cond delay="1668"/>
                                          </p:stCondLst>
                                        </p:cTn>
                                        <p:tgtEl>
                                          <p:spTgt spid="11"/>
                                        </p:tgtEl>
                                      </p:cBhvr>
                                      <p:to x="100000" y="100000"/>
                                    </p:animScale>
                                    <p:animScale>
                                      <p:cBhvr>
                                        <p:cTn id="91" dur="26">
                                          <p:stCondLst>
                                            <p:cond delay="1808"/>
                                          </p:stCondLst>
                                        </p:cTn>
                                        <p:tgtEl>
                                          <p:spTgt spid="11"/>
                                        </p:tgtEl>
                                      </p:cBhvr>
                                      <p:to x="100000" y="95000"/>
                                    </p:animScale>
                                    <p:animScale>
                                      <p:cBhvr>
                                        <p:cTn id="9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708A95-6117-48BD-A281-F5C4703E71EF}"/>
              </a:ext>
            </a:extLst>
          </p:cNvPr>
          <p:cNvSpPr>
            <a:spLocks noGrp="1"/>
          </p:cNvSpPr>
          <p:nvPr>
            <p:ph idx="16"/>
          </p:nvPr>
        </p:nvSpPr>
        <p:spPr>
          <a:xfrm>
            <a:off x="491629" y="478795"/>
            <a:ext cx="7307665" cy="551146"/>
          </a:xfrm>
        </p:spPr>
        <p:txBody>
          <a:bodyPr/>
          <a:lstStyle/>
          <a:p>
            <a:r>
              <a:rPr lang="en-GB"/>
              <a:t>Bites and stings charades   A20 </a:t>
            </a:r>
          </a:p>
        </p:txBody>
      </p:sp>
      <p:sp>
        <p:nvSpPr>
          <p:cNvPr id="4" name="Text Placeholder 3">
            <a:extLst>
              <a:ext uri="{FF2B5EF4-FFF2-40B4-BE49-F238E27FC236}">
                <a16:creationId xmlns:a16="http://schemas.microsoft.com/office/drawing/2014/main" id="{F6A588D5-7D9B-4401-AD62-F273D62E25B5}"/>
              </a:ext>
            </a:extLst>
          </p:cNvPr>
          <p:cNvSpPr>
            <a:spLocks noGrp="1"/>
          </p:cNvSpPr>
          <p:nvPr>
            <p:ph type="body" sz="quarter" idx="10"/>
          </p:nvPr>
        </p:nvSpPr>
        <p:spPr/>
        <p:txBody>
          <a:bodyPr/>
          <a:lstStyle/>
          <a:p>
            <a:endParaRPr lang="en-GB"/>
          </a:p>
        </p:txBody>
      </p:sp>
      <p:sp>
        <p:nvSpPr>
          <p:cNvPr id="5" name="TextBox 4">
            <a:extLst>
              <a:ext uri="{FF2B5EF4-FFF2-40B4-BE49-F238E27FC236}">
                <a16:creationId xmlns:a16="http://schemas.microsoft.com/office/drawing/2014/main" id="{4B95FDE1-E772-46D5-A10E-84E8A5D62B7C}"/>
              </a:ext>
            </a:extLst>
          </p:cNvPr>
          <p:cNvSpPr txBox="1"/>
          <p:nvPr/>
        </p:nvSpPr>
        <p:spPr>
          <a:xfrm>
            <a:off x="922084" y="1303228"/>
            <a:ext cx="7176887" cy="2677656"/>
          </a:xfrm>
          <a:prstGeom prst="rect">
            <a:avLst/>
          </a:prstGeom>
          <a:noFill/>
        </p:spPr>
        <p:txBody>
          <a:bodyPr wrap="square" rtlCol="0" anchor="t">
            <a:spAutoFit/>
          </a:bodyPr>
          <a:lstStyle/>
          <a:p>
            <a:pPr algn="ctr"/>
            <a:r>
              <a:rPr lang="en-GB" sz="2800" b="1" dirty="0"/>
              <a:t>You can now play </a:t>
            </a:r>
            <a:r>
              <a:rPr lang="en-GB" sz="2800" b="1" dirty="0">
                <a:solidFill>
                  <a:srgbClr val="000000"/>
                </a:solidFill>
              </a:rPr>
              <a:t>a fun game with </a:t>
            </a:r>
            <a:r>
              <a:rPr lang="en-GB" sz="2800" b="1" dirty="0">
                <a:solidFill>
                  <a:srgbClr val="007A53"/>
                </a:solidFill>
              </a:rPr>
              <a:t>activity A20</a:t>
            </a:r>
            <a:r>
              <a:rPr lang="en-GB" sz="2800" b="1" dirty="0"/>
              <a:t>. This activity allows students to identify creatures that may bite or sting. To complete this use our </a:t>
            </a:r>
            <a:r>
              <a:rPr lang="en-GB" sz="2800" b="1" dirty="0">
                <a:solidFill>
                  <a:srgbClr val="007A53"/>
                </a:solidFill>
              </a:rPr>
              <a:t>downloadable worksheet</a:t>
            </a:r>
            <a:r>
              <a:rPr lang="en-GB" sz="2800" b="1" dirty="0"/>
              <a:t> found on the St John Ambulance website.</a:t>
            </a:r>
            <a:endParaRPr lang="en-US" dirty="0">
              <a:cs typeface="Arial"/>
            </a:endParaRPr>
          </a:p>
        </p:txBody>
      </p:sp>
    </p:spTree>
    <p:extLst>
      <p:ext uri="{BB962C8B-B14F-4D97-AF65-F5344CB8AC3E}">
        <p14:creationId xmlns:p14="http://schemas.microsoft.com/office/powerpoint/2010/main" val="11260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PT Powerpoint template 2nd proof">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7744060-883E-40EB-8CD4-2F0D750F790C}" vid="{C083200A-9F88-419F-88A7-B799583B6A13}"/>
    </a:ext>
  </a:extLst>
</a:theme>
</file>

<file path=ppt/theme/theme2.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JA 2016">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12A60EA17AA44DBC0844B313E2D1EB" ma:contentTypeVersion="4" ma:contentTypeDescription="Create a new document." ma:contentTypeScope="" ma:versionID="0b3b3141565a737c6f3c5c34bfe3efb1">
  <xsd:schema xmlns:xsd="http://www.w3.org/2001/XMLSchema" xmlns:xs="http://www.w3.org/2001/XMLSchema" xmlns:p="http://schemas.microsoft.com/office/2006/metadata/properties" xmlns:ns2="565d540a-4d5f-4e77-a6c3-71f6088114ec" targetNamespace="http://schemas.microsoft.com/office/2006/metadata/properties" ma:root="true" ma:fieldsID="858cae49d40edf045d809c8c24cee1d5" ns2:_="">
    <xsd:import namespace="565d540a-4d5f-4e77-a6c3-71f6088114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d540a-4d5f-4e77-a6c3-71f6088114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C7CDF4-C59E-48F1-B094-FA169A49F4E4}">
  <ds:schemaRefs>
    <ds:schemaRef ds:uri="http://schemas.microsoft.com/office/2006/metadata/properties"/>
    <ds:schemaRef ds:uri="http://purl.org/dc/terms/"/>
    <ds:schemaRef ds:uri="http://schemas.openxmlformats.org/package/2006/metadata/core-properties"/>
    <ds:schemaRef ds:uri="c722156b-d46d-4787-a4ff-b46255985749"/>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s>
</ds:datastoreItem>
</file>

<file path=customXml/itemProps2.xml><?xml version="1.0" encoding="utf-8"?>
<ds:datastoreItem xmlns:ds="http://schemas.openxmlformats.org/officeDocument/2006/customXml" ds:itemID="{F2CB704F-DC21-43E9-AB3B-CE8EB41D85ED}">
  <ds:schemaRefs>
    <ds:schemaRef ds:uri="http://schemas.microsoft.com/sharepoint/v3/contenttype/forms"/>
  </ds:schemaRefs>
</ds:datastoreItem>
</file>

<file path=customXml/itemProps3.xml><?xml version="1.0" encoding="utf-8"?>
<ds:datastoreItem xmlns:ds="http://schemas.openxmlformats.org/officeDocument/2006/customXml" ds:itemID="{05D3A879-D97F-4C19-84AA-D08723B72081}"/>
</file>

<file path=docProps/app.xml><?xml version="1.0" encoding="utf-8"?>
<Properties xmlns="http://schemas.openxmlformats.org/officeDocument/2006/extended-properties" xmlns:vt="http://schemas.openxmlformats.org/officeDocument/2006/docPropsVTypes">
  <Template>WPT Powerpoint template 2nd proof</Template>
  <TotalTime>19</TotalTime>
  <Words>2140</Words>
  <Application>Microsoft Office PowerPoint</Application>
  <PresentationFormat>On-screen Show (16:10)</PresentationFormat>
  <Paragraphs>283</Paragraphs>
  <Slides>24</Slides>
  <Notes>15</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24</vt:i4>
      </vt:variant>
      <vt:variant>
        <vt:lpstr>Custom Shows</vt:lpstr>
      </vt:variant>
      <vt:variant>
        <vt:i4>23</vt:i4>
      </vt:variant>
    </vt:vector>
  </HeadingPairs>
  <TitlesOfParts>
    <vt:vector size="56" baseType="lpstr">
      <vt:lpstr>Arial</vt:lpstr>
      <vt:lpstr>Calibri</vt:lpstr>
      <vt:lpstr>Arial (heading)</vt:lpstr>
      <vt:lpstr>Wingdings 3</vt:lpstr>
      <vt:lpstr>Whitney Black</vt:lpstr>
      <vt:lpstr>Times</vt:lpstr>
      <vt:lpstr>Lucida Grande</vt:lpstr>
      <vt:lpstr>Times New Roman</vt:lpstr>
      <vt:lpstr>WPT Powerpoint template 2nd proof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Casualty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Recognition assessment</vt:lpstr>
      <vt:lpstr>Course admin</vt:lpstr>
      <vt:lpstr>Role of the first aider</vt:lpstr>
      <vt:lpstr>Primary survey</vt:lpstr>
      <vt:lpstr>Unresponsive breathing</vt:lpstr>
      <vt:lpstr>Shock</vt:lpstr>
      <vt:lpstr>Fainting</vt:lpstr>
      <vt:lpstr>Burns</vt:lpstr>
      <vt:lpstr>Poisoning</vt:lpstr>
      <vt:lpstr>Eye Injury</vt:lpstr>
      <vt:lpstr>Bleeding</vt:lpstr>
      <vt:lpstr>Choking</vt:lpstr>
      <vt:lpstr>Asthma</vt:lpstr>
      <vt:lpstr>Low blood sugar</vt:lpstr>
      <vt:lpstr>Allergic reaction</vt:lpstr>
      <vt:lpstr>Hyperventilation</vt:lpstr>
      <vt:lpstr>Stroke</vt:lpstr>
      <vt:lpstr>Head injury</vt:lpstr>
      <vt:lpstr>Seizure</vt:lpstr>
      <vt:lpstr>Bone, muscle, joint and Spine</vt:lpstr>
      <vt:lpstr>Chest pian</vt:lpstr>
      <vt:lpstr>Unresponsive not breathing</vt:lpstr>
      <vt:lpstr>Heat and cold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Bliss Dutton</dc:creator>
  <cp:lastModifiedBy>Jodie Walsh2</cp:lastModifiedBy>
  <cp:revision>27</cp:revision>
  <dcterms:created xsi:type="dcterms:W3CDTF">2018-11-28T11:53:47Z</dcterms:created>
  <dcterms:modified xsi:type="dcterms:W3CDTF">2021-02-22T13:32:46Z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0x010100EE12A60EA17AA44DBC0844B313E2D1EB</vt:lpwstr>
  </property>
  <property fmtid="{D5CDD505-2E9C-101B-9397-08002B2CF9AE}" pid="3" name="Order">
    <vt:r8>40264300</vt:r8>
  </property>
  <property fmtid="{D5CDD505-2E9C-101B-9397-08002B2CF9AE}" pid="4" name="ComplianceAssetId">
    <vt:lpwstr/>
  </property>
  <property fmtid="{D5CDD505-2E9C-101B-9397-08002B2CF9AE}" pid="5" name="AuthorIds_UIVersion_5632">
    <vt:lpwstr>124</vt:lpwstr>
  </property>
</Properties>
</file>