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saveSubsetFonts="1">
  <p:sldMasterIdLst>
    <p:sldMasterId id="2147483648" r:id="rId4"/>
  </p:sldMasterIdLst>
  <p:notesMasterIdLst>
    <p:notesMasterId r:id="rId24"/>
  </p:notesMasterIdLst>
  <p:handoutMasterIdLst>
    <p:handoutMasterId r:id="rId25"/>
  </p:handoutMasterIdLst>
  <p:sldIdLst>
    <p:sldId id="665" r:id="rId5"/>
    <p:sldId id="652" r:id="rId6"/>
    <p:sldId id="657" r:id="rId7"/>
    <p:sldId id="638" r:id="rId8"/>
    <p:sldId id="642" r:id="rId9"/>
    <p:sldId id="663" r:id="rId10"/>
    <p:sldId id="645" r:id="rId11"/>
    <p:sldId id="641" r:id="rId12"/>
    <p:sldId id="639" r:id="rId13"/>
    <p:sldId id="648" r:id="rId14"/>
    <p:sldId id="664" r:id="rId15"/>
    <p:sldId id="659" r:id="rId16"/>
    <p:sldId id="398" r:id="rId17"/>
    <p:sldId id="661" r:id="rId18"/>
    <p:sldId id="846" r:id="rId19"/>
    <p:sldId id="662" r:id="rId20"/>
    <p:sldId id="644" r:id="rId21"/>
    <p:sldId id="658" r:id="rId22"/>
    <p:sldId id="643" r:id="rId23"/>
  </p:sldIdLst>
  <p:sldSz cx="9144000" cy="5715000" type="screen16x10"/>
  <p:notesSz cx="6858000" cy="9144000"/>
  <p:embeddedFontLst>
    <p:embeddedFont>
      <p:font typeface="Times" panose="02020603050405020304" pitchFamily="18" charset="0"/>
      <p:regular r:id="rId26"/>
      <p:bold r:id="rId27"/>
      <p:italic r:id="rId28"/>
      <p:boldItalic r:id="rId29"/>
    </p:embeddedFont>
    <p:embeddedFont>
      <p:font typeface="Whitney Black" pitchFamily="50" charset="0"/>
      <p:regular r:id="rId30"/>
    </p:embeddedFont>
    <p:embeddedFont>
      <p:font typeface="Wingdings 3" panose="05040102010807070707" pitchFamily="18" charset="2"/>
      <p:regular r:id="rId31"/>
    </p:embeddedFont>
  </p:embeddedFontLst>
  <p:custShowLst>
    <p:custShow name="Recognition assessment" id="0">
      <p:sldLst/>
    </p:custShow>
    <p:custShow name="Course admin" id="1">
      <p:sldLst/>
    </p:custShow>
    <p:custShow name="Role of the first aider" id="2">
      <p:sldLst/>
    </p:custShow>
    <p:custShow name="Primary survey" id="3">
      <p:sldLst/>
    </p:custShow>
    <p:custShow name="Unresponsive breathing" id="4">
      <p:sldLst/>
    </p:custShow>
    <p:custShow name="Shock" id="5">
      <p:sldLst/>
    </p:custShow>
    <p:custShow name="Fainting" id="6">
      <p:sldLst/>
    </p:custShow>
    <p:custShow name="Burns" id="7">
      <p:sldLst/>
    </p:custShow>
    <p:custShow name="Poisoning" id="8">
      <p:sldLst/>
    </p:custShow>
    <p:custShow name="Eye Injury" id="9">
      <p:sldLst/>
    </p:custShow>
    <p:custShow name="Bleeding" id="10">
      <p:sldLst/>
    </p:custShow>
    <p:custShow name="Choking" id="11">
      <p:sldLst/>
    </p:custShow>
    <p:custShow name="Asthma" id="12">
      <p:sldLst/>
    </p:custShow>
    <p:custShow name="Low blood sugar" id="13">
      <p:sldLst/>
    </p:custShow>
    <p:custShow name="Allergic reaction" id="14">
      <p:sldLst/>
    </p:custShow>
    <p:custShow name="Hyperventilation" id="15">
      <p:sldLst/>
    </p:custShow>
    <p:custShow name="Stroke" id="16">
      <p:sldLst/>
    </p:custShow>
    <p:custShow name="Head injury" id="17">
      <p:sldLst/>
    </p:custShow>
    <p:custShow name="Seizure" id="18">
      <p:sldLst/>
    </p:custShow>
    <p:custShow name="Bone, muscle, joint and Spine" id="19">
      <p:sldLst/>
    </p:custShow>
    <p:custShow name="Chest pian" id="20">
      <p:sldLst/>
    </p:custShow>
    <p:custShow name="Unresponsive not breathing" id="21">
      <p:sldLst/>
    </p:custShow>
    <p:custShow name="Heat and cold" id="22">
      <p:sldLst/>
    </p:custShow>
  </p:custShowLst>
  <p:defaultTextStyle>
    <a:defPPr>
      <a:defRPr lang="en-US"/>
    </a:defPPr>
    <a:lvl1pPr marL="0" algn="l" defTabSz="744413" rtl="0" eaLnBrk="1" latinLnBrk="0" hangingPunct="1">
      <a:defRPr sz="1500" kern="1200">
        <a:solidFill>
          <a:schemeClr val="tx1"/>
        </a:solidFill>
        <a:latin typeface="+mn-lt"/>
        <a:ea typeface="+mn-ea"/>
        <a:cs typeface="+mn-cs"/>
      </a:defRPr>
    </a:lvl1pPr>
    <a:lvl2pPr marL="372207" algn="l" defTabSz="744413" rtl="0" eaLnBrk="1" latinLnBrk="0" hangingPunct="1">
      <a:defRPr sz="1500" kern="1200">
        <a:solidFill>
          <a:schemeClr val="tx1"/>
        </a:solidFill>
        <a:latin typeface="+mn-lt"/>
        <a:ea typeface="+mn-ea"/>
        <a:cs typeface="+mn-cs"/>
      </a:defRPr>
    </a:lvl2pPr>
    <a:lvl3pPr marL="744413" algn="l" defTabSz="744413" rtl="0" eaLnBrk="1" latinLnBrk="0" hangingPunct="1">
      <a:defRPr sz="1500" kern="1200">
        <a:solidFill>
          <a:schemeClr val="tx1"/>
        </a:solidFill>
        <a:latin typeface="+mn-lt"/>
        <a:ea typeface="+mn-ea"/>
        <a:cs typeface="+mn-cs"/>
      </a:defRPr>
    </a:lvl3pPr>
    <a:lvl4pPr marL="1116620" algn="l" defTabSz="744413" rtl="0" eaLnBrk="1" latinLnBrk="0" hangingPunct="1">
      <a:defRPr sz="1500" kern="1200">
        <a:solidFill>
          <a:schemeClr val="tx1"/>
        </a:solidFill>
        <a:latin typeface="+mn-lt"/>
        <a:ea typeface="+mn-ea"/>
        <a:cs typeface="+mn-cs"/>
      </a:defRPr>
    </a:lvl4pPr>
    <a:lvl5pPr marL="1488826" algn="l" defTabSz="744413" rtl="0" eaLnBrk="1" latinLnBrk="0" hangingPunct="1">
      <a:defRPr sz="1500" kern="1200">
        <a:solidFill>
          <a:schemeClr val="tx1"/>
        </a:solidFill>
        <a:latin typeface="+mn-lt"/>
        <a:ea typeface="+mn-ea"/>
        <a:cs typeface="+mn-cs"/>
      </a:defRPr>
    </a:lvl5pPr>
    <a:lvl6pPr marL="1861033" algn="l" defTabSz="744413" rtl="0" eaLnBrk="1" latinLnBrk="0" hangingPunct="1">
      <a:defRPr sz="1500" kern="1200">
        <a:solidFill>
          <a:schemeClr val="tx1"/>
        </a:solidFill>
        <a:latin typeface="+mn-lt"/>
        <a:ea typeface="+mn-ea"/>
        <a:cs typeface="+mn-cs"/>
      </a:defRPr>
    </a:lvl6pPr>
    <a:lvl7pPr marL="2233239" algn="l" defTabSz="744413" rtl="0" eaLnBrk="1" latinLnBrk="0" hangingPunct="1">
      <a:defRPr sz="1500" kern="1200">
        <a:solidFill>
          <a:schemeClr val="tx1"/>
        </a:solidFill>
        <a:latin typeface="+mn-lt"/>
        <a:ea typeface="+mn-ea"/>
        <a:cs typeface="+mn-cs"/>
      </a:defRPr>
    </a:lvl7pPr>
    <a:lvl8pPr marL="2605446" algn="l" defTabSz="744413" rtl="0" eaLnBrk="1" latinLnBrk="0" hangingPunct="1">
      <a:defRPr sz="1500" kern="1200">
        <a:solidFill>
          <a:schemeClr val="tx1"/>
        </a:solidFill>
        <a:latin typeface="+mn-lt"/>
        <a:ea typeface="+mn-ea"/>
        <a:cs typeface="+mn-cs"/>
      </a:defRPr>
    </a:lvl8pPr>
    <a:lvl9pPr marL="2977652" algn="l" defTabSz="744413"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367">
          <p15:clr>
            <a:srgbClr val="A4A3A4"/>
          </p15:clr>
        </p15:guide>
        <p15:guide id="3" orient="horz" pos="1800">
          <p15:clr>
            <a:srgbClr val="A4A3A4"/>
          </p15:clr>
        </p15:guide>
        <p15:guide id="4"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th Elger" initials="BE" lastIdx="3" clrIdx="0">
    <p:extLst>
      <p:ext uri="{19B8F6BF-5375-455C-9EA6-DF929625EA0E}">
        <p15:presenceInfo xmlns:p15="http://schemas.microsoft.com/office/powerpoint/2012/main" userId="S::beth.elger@sja.org.uk::bf3d7bc8-8abc-424a-96ba-25300c385cd3" providerId="AD"/>
      </p:ext>
    </p:extLst>
  </p:cmAuthor>
  <p:cmAuthor id="2" name="Elsa Stuart" initials="ES" lastIdx="6" clrIdx="1">
    <p:extLst>
      <p:ext uri="{19B8F6BF-5375-455C-9EA6-DF929625EA0E}">
        <p15:presenceInfo xmlns:p15="http://schemas.microsoft.com/office/powerpoint/2012/main" userId="S::Elsa.Stuart@sja.org.uk::1036faa4-45e7-40bb-895e-6c47aba8630b" providerId="AD"/>
      </p:ext>
    </p:extLst>
  </p:cmAuthor>
  <p:cmAuthor id="3" name="Justine Wilson" initials="JW" lastIdx="5" clrIdx="2">
    <p:extLst>
      <p:ext uri="{19B8F6BF-5375-455C-9EA6-DF929625EA0E}">
        <p15:presenceInfo xmlns:p15="http://schemas.microsoft.com/office/powerpoint/2012/main" userId="S::Justine.Wilson@sja.org.uk::cd635167-bbd3-4a7f-9fa7-49f7026615c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C58"/>
    <a:srgbClr val="008453"/>
    <a:srgbClr val="FF0505"/>
    <a:srgbClr val="EDE92C"/>
    <a:srgbClr val="A9AAAD"/>
    <a:srgbClr val="8D8E8D"/>
    <a:srgbClr val="009F4D"/>
    <a:srgbClr val="007A5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4" d="100"/>
          <a:sy n="124" d="100"/>
        </p:scale>
        <p:origin x="1146" y="108"/>
      </p:cViewPr>
      <p:guideLst>
        <p:guide orient="horz" pos="2382"/>
        <p:guide pos="3367"/>
        <p:guide orient="horz" pos="1800"/>
        <p:guide pos="2880"/>
      </p:guideLst>
    </p:cSldViewPr>
  </p:slideViewPr>
  <p:notesTextViewPr>
    <p:cViewPr>
      <p:scale>
        <a:sx n="1" d="1"/>
        <a:sy n="1" d="1"/>
      </p:scale>
      <p:origin x="0" y="0"/>
    </p:cViewPr>
  </p:notesTextViewPr>
  <p:notesViewPr>
    <p:cSldViewPr snapToGrid="0">
      <p:cViewPr>
        <p:scale>
          <a:sx n="90" d="100"/>
          <a:sy n="90" d="100"/>
        </p:scale>
        <p:origin x="3696" y="-1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die Walsh2" userId="8f656482-1ee0-4981-a154-9528d7227717" providerId="ADAL" clId="{CCD85600-2DDB-493F-8A26-02AF3E36323B}"/>
    <pc:docChg chg="modSld">
      <pc:chgData name="Jodie Walsh2" userId="8f656482-1ee0-4981-a154-9528d7227717" providerId="ADAL" clId="{CCD85600-2DDB-493F-8A26-02AF3E36323B}" dt="2021-02-22T13:31:37.320" v="5" actId="1076"/>
      <pc:docMkLst>
        <pc:docMk/>
      </pc:docMkLst>
      <pc:sldChg chg="addSp modSp mod">
        <pc:chgData name="Jodie Walsh2" userId="8f656482-1ee0-4981-a154-9528d7227717" providerId="ADAL" clId="{CCD85600-2DDB-493F-8A26-02AF3E36323B}" dt="2021-02-22T13:31:37.320" v="5" actId="1076"/>
        <pc:sldMkLst>
          <pc:docMk/>
          <pc:sldMk cId="3199948157" sldId="652"/>
        </pc:sldMkLst>
        <pc:picChg chg="add mod">
          <ac:chgData name="Jodie Walsh2" userId="8f656482-1ee0-4981-a154-9528d7227717" providerId="ADAL" clId="{CCD85600-2DDB-493F-8A26-02AF3E36323B}" dt="2021-02-22T13:31:37.320" v="5" actId="1076"/>
          <ac:picMkLst>
            <pc:docMk/>
            <pc:sldMk cId="3199948157" sldId="652"/>
            <ac:picMk id="5" creationId="{5D48CE80-35E0-4A7A-9A18-FDD0D750284F}"/>
          </ac:picMkLst>
        </pc:picChg>
      </pc:sldChg>
    </pc:docChg>
  </pc:docChgLst>
  <pc:docChgLst>
    <pc:chgData name="Justine Wilson" userId="S::justine.wilson@sja.org.uk::cd635167-bbd3-4a7f-9fa7-49f7026615ce" providerId="AD" clId="Web-{69CC2FB0-4A3F-2BB2-64FC-7BD7B417FABE}"/>
    <pc:docChg chg="modSld">
      <pc:chgData name="Justine Wilson" userId="S::justine.wilson@sja.org.uk::cd635167-bbd3-4a7f-9fa7-49f7026615ce" providerId="AD" clId="Web-{69CC2FB0-4A3F-2BB2-64FC-7BD7B417FABE}" dt="2020-01-29T15:54:24.841" v="6" actId="14100"/>
      <pc:docMkLst>
        <pc:docMk/>
      </pc:docMkLst>
      <pc:sldChg chg="modSp">
        <pc:chgData name="Justine Wilson" userId="S::justine.wilson@sja.org.uk::cd635167-bbd3-4a7f-9fa7-49f7026615ce" providerId="AD" clId="Web-{69CC2FB0-4A3F-2BB2-64FC-7BD7B417FABE}" dt="2020-01-29T15:54:24.841" v="6" actId="14100"/>
        <pc:sldMkLst>
          <pc:docMk/>
          <pc:sldMk cId="4163451787" sldId="663"/>
        </pc:sldMkLst>
        <pc:spChg chg="mod">
          <ac:chgData name="Justine Wilson" userId="S::justine.wilson@sja.org.uk::cd635167-bbd3-4a7f-9fa7-49f7026615ce" providerId="AD" clId="Web-{69CC2FB0-4A3F-2BB2-64FC-7BD7B417FABE}" dt="2020-01-29T15:54:24.841" v="6" actId="14100"/>
          <ac:spMkLst>
            <pc:docMk/>
            <pc:sldMk cId="4163451787" sldId="663"/>
            <ac:spMk id="3" creationId="{F329B2F9-979C-40C3-8B06-E7B77B3A7D67}"/>
          </ac:spMkLst>
        </pc:spChg>
      </pc:sldChg>
    </pc:docChg>
  </pc:docChgLst>
  <pc:docChgLst>
    <pc:chgData name="Sam Garnham" userId="S::sam.garnham@sja.org.uk::ba4a3023-469b-47da-9b56-135bbb92583d" providerId="AD" clId="Web-{ECDBC1C5-4089-B280-BAD2-84E7107C3D92}"/>
    <pc:docChg chg="modSld">
      <pc:chgData name="Sam Garnham" userId="S::sam.garnham@sja.org.uk::ba4a3023-469b-47da-9b56-135bbb92583d" providerId="AD" clId="Web-{ECDBC1C5-4089-B280-BAD2-84E7107C3D92}" dt="2020-03-12T13:45:45.275" v="110" actId="20577"/>
      <pc:docMkLst>
        <pc:docMk/>
      </pc:docMkLst>
      <pc:sldChg chg="modSp">
        <pc:chgData name="Sam Garnham" userId="S::sam.garnham@sja.org.uk::ba4a3023-469b-47da-9b56-135bbb92583d" providerId="AD" clId="Web-{ECDBC1C5-4089-B280-BAD2-84E7107C3D92}" dt="2020-03-12T13:44:51.337" v="105" actId="20577"/>
        <pc:sldMkLst>
          <pc:docMk/>
          <pc:sldMk cId="3919606703" sldId="639"/>
        </pc:sldMkLst>
        <pc:spChg chg="mod">
          <ac:chgData name="Sam Garnham" userId="S::sam.garnham@sja.org.uk::ba4a3023-469b-47da-9b56-135bbb92583d" providerId="AD" clId="Web-{ECDBC1C5-4089-B280-BAD2-84E7107C3D92}" dt="2020-03-12T13:44:51.337" v="105" actId="20577"/>
          <ac:spMkLst>
            <pc:docMk/>
            <pc:sldMk cId="3919606703" sldId="639"/>
            <ac:spMk id="12" creationId="{015FB0E0-ED5F-4B79-B09F-3535336A2CB7}"/>
          </ac:spMkLst>
        </pc:spChg>
      </pc:sldChg>
      <pc:sldChg chg="modSp">
        <pc:chgData name="Sam Garnham" userId="S::sam.garnham@sja.org.uk::ba4a3023-469b-47da-9b56-135bbb92583d" providerId="AD" clId="Web-{ECDBC1C5-4089-B280-BAD2-84E7107C3D92}" dt="2020-03-12T13:45:45.275" v="109" actId="20577"/>
        <pc:sldMkLst>
          <pc:docMk/>
          <pc:sldMk cId="2244731157" sldId="658"/>
        </pc:sldMkLst>
        <pc:spChg chg="mod">
          <ac:chgData name="Sam Garnham" userId="S::sam.garnham@sja.org.uk::ba4a3023-469b-47da-9b56-135bbb92583d" providerId="AD" clId="Web-{ECDBC1C5-4089-B280-BAD2-84E7107C3D92}" dt="2020-03-12T13:45:45.275" v="109" actId="20577"/>
          <ac:spMkLst>
            <pc:docMk/>
            <pc:sldMk cId="2244731157" sldId="658"/>
            <ac:spMk id="9" creationId="{0A90C1F9-11F4-4FA0-8955-96815CA4B9D7}"/>
          </ac:spMkLst>
        </pc:spChg>
      </pc:sldChg>
    </pc:docChg>
  </pc:docChgLst>
  <pc:docChgLst>
    <pc:chgData name="Jodie Walsh2" userId="8f656482-1ee0-4981-a154-9528d7227717" providerId="ADAL" clId="{2BE4D6A8-C40C-46F1-B12B-3AA3894A4AB1}"/>
    <pc:docChg chg="custSel modSld">
      <pc:chgData name="Jodie Walsh2" userId="8f656482-1ee0-4981-a154-9528d7227717" providerId="ADAL" clId="{2BE4D6A8-C40C-46F1-B12B-3AA3894A4AB1}" dt="2021-01-04T15:44:20.915" v="15" actId="1076"/>
      <pc:docMkLst>
        <pc:docMk/>
      </pc:docMkLst>
      <pc:sldChg chg="addSp delSp modSp mod">
        <pc:chgData name="Jodie Walsh2" userId="8f656482-1ee0-4981-a154-9528d7227717" providerId="ADAL" clId="{2BE4D6A8-C40C-46F1-B12B-3AA3894A4AB1}" dt="2021-01-04T15:44:20.915" v="15" actId="1076"/>
        <pc:sldMkLst>
          <pc:docMk/>
          <pc:sldMk cId="2633986476" sldId="846"/>
        </pc:sldMkLst>
        <pc:spChg chg="del mod">
          <ac:chgData name="Jodie Walsh2" userId="8f656482-1ee0-4981-a154-9528d7227717" providerId="ADAL" clId="{2BE4D6A8-C40C-46F1-B12B-3AA3894A4AB1}" dt="2021-01-04T15:43:24.987" v="3" actId="478"/>
          <ac:spMkLst>
            <pc:docMk/>
            <pc:sldMk cId="2633986476" sldId="846"/>
            <ac:spMk id="2" creationId="{2BA00842-678A-4454-BB75-3417ED5D47A5}"/>
          </ac:spMkLst>
        </pc:spChg>
        <pc:spChg chg="add mod">
          <ac:chgData name="Jodie Walsh2" userId="8f656482-1ee0-4981-a154-9528d7227717" providerId="ADAL" clId="{2BE4D6A8-C40C-46F1-B12B-3AA3894A4AB1}" dt="2021-01-04T15:43:14.954" v="0"/>
          <ac:spMkLst>
            <pc:docMk/>
            <pc:sldMk cId="2633986476" sldId="846"/>
            <ac:spMk id="3" creationId="{C9BEB704-EA11-494C-810B-2B2552BC34AB}"/>
          </ac:spMkLst>
        </pc:spChg>
        <pc:spChg chg="mod">
          <ac:chgData name="Jodie Walsh2" userId="8f656482-1ee0-4981-a154-9528d7227717" providerId="ADAL" clId="{2BE4D6A8-C40C-46F1-B12B-3AA3894A4AB1}" dt="2021-01-04T15:43:50.791" v="12" actId="2085"/>
          <ac:spMkLst>
            <pc:docMk/>
            <pc:sldMk cId="2633986476" sldId="846"/>
            <ac:spMk id="4" creationId="{F49AC90E-D509-416B-ADFF-AC7FE7D3599B}"/>
          </ac:spMkLst>
        </pc:spChg>
        <pc:spChg chg="mod">
          <ac:chgData name="Jodie Walsh2" userId="8f656482-1ee0-4981-a154-9528d7227717" providerId="ADAL" clId="{2BE4D6A8-C40C-46F1-B12B-3AA3894A4AB1}" dt="2021-01-04T15:44:20.915" v="15" actId="1076"/>
          <ac:spMkLst>
            <pc:docMk/>
            <pc:sldMk cId="2633986476" sldId="846"/>
            <ac:spMk id="5" creationId="{09BAF36C-FBB3-4071-A15D-0D06932A6D5A}"/>
          </ac:spMkLst>
        </pc:spChg>
        <pc:spChg chg="mod">
          <ac:chgData name="Jodie Walsh2" userId="8f656482-1ee0-4981-a154-9528d7227717" providerId="ADAL" clId="{2BE4D6A8-C40C-46F1-B12B-3AA3894A4AB1}" dt="2021-01-04T15:44:04.237" v="13" actId="12"/>
          <ac:spMkLst>
            <pc:docMk/>
            <pc:sldMk cId="2633986476" sldId="846"/>
            <ac:spMk id="6" creationId="{318E4D77-2157-4ADE-9A4E-EEB5E8FBF08B}"/>
          </ac:spMkLst>
        </pc:spChg>
        <pc:spChg chg="add mod">
          <ac:chgData name="Jodie Walsh2" userId="8f656482-1ee0-4981-a154-9528d7227717" providerId="ADAL" clId="{2BE4D6A8-C40C-46F1-B12B-3AA3894A4AB1}" dt="2021-01-04T15:43:30.523" v="5" actId="14100"/>
          <ac:spMkLst>
            <pc:docMk/>
            <pc:sldMk cId="2633986476" sldId="846"/>
            <ac:spMk id="7" creationId="{6E21EE80-227C-4713-B397-62468ED4B83F}"/>
          </ac:spMkLst>
        </pc:spChg>
        <pc:spChg chg="add del mod">
          <ac:chgData name="Jodie Walsh2" userId="8f656482-1ee0-4981-a154-9528d7227717" providerId="ADAL" clId="{2BE4D6A8-C40C-46F1-B12B-3AA3894A4AB1}" dt="2021-01-04T15:43:32.864" v="6" actId="478"/>
          <ac:spMkLst>
            <pc:docMk/>
            <pc:sldMk cId="2633986476" sldId="846"/>
            <ac:spMk id="8" creationId="{31E53A70-38C4-432A-ABBE-49236FDD1789}"/>
          </ac:spMkLst>
        </pc:spChg>
        <pc:spChg chg="add del mod">
          <ac:chgData name="Jodie Walsh2" userId="8f656482-1ee0-4981-a154-9528d7227717" providerId="ADAL" clId="{2BE4D6A8-C40C-46F1-B12B-3AA3894A4AB1}" dt="2021-01-04T15:43:20.112" v="1" actId="478"/>
          <ac:spMkLst>
            <pc:docMk/>
            <pc:sldMk cId="2633986476" sldId="846"/>
            <ac:spMk id="9" creationId="{DE405DAA-131E-4C64-BF00-DA799AA21610}"/>
          </ac:spMkLst>
        </pc:spChg>
      </pc:sldChg>
    </pc:docChg>
  </pc:docChgLst>
  <pc:docChgLst>
    <pc:chgData name="Beth Elger" userId="bf3d7bc8-8abc-424a-96ba-25300c385cd3" providerId="ADAL" clId="{45F73CB9-7302-49E5-A7DD-0D2BB7CB2F96}"/>
    <pc:docChg chg="modSld">
      <pc:chgData name="Beth Elger" userId="bf3d7bc8-8abc-424a-96ba-25300c385cd3" providerId="ADAL" clId="{45F73CB9-7302-49E5-A7DD-0D2BB7CB2F96}" dt="2020-02-06T13:09:40.223" v="22" actId="20577"/>
      <pc:docMkLst>
        <pc:docMk/>
      </pc:docMkLst>
      <pc:sldChg chg="modSp">
        <pc:chgData name="Beth Elger" userId="bf3d7bc8-8abc-424a-96ba-25300c385cd3" providerId="ADAL" clId="{45F73CB9-7302-49E5-A7DD-0D2BB7CB2F96}" dt="2020-02-06T13:09:40.223" v="22" actId="20577"/>
        <pc:sldMkLst>
          <pc:docMk/>
          <pc:sldMk cId="2633986476" sldId="846"/>
        </pc:sldMkLst>
        <pc:spChg chg="mod">
          <ac:chgData name="Beth Elger" userId="bf3d7bc8-8abc-424a-96ba-25300c385cd3" providerId="ADAL" clId="{45F73CB9-7302-49E5-A7DD-0D2BB7CB2F96}" dt="2020-02-06T13:09:40.223" v="22" actId="20577"/>
          <ac:spMkLst>
            <pc:docMk/>
            <pc:sldMk cId="2633986476" sldId="846"/>
            <ac:spMk id="5" creationId="{09BAF36C-FBB3-4071-A15D-0D06932A6D5A}"/>
          </ac:spMkLst>
        </pc:spChg>
      </pc:sldChg>
    </pc:docChg>
  </pc:docChgLst>
  <pc:docChgLst>
    <pc:chgData name="Sam Garnham" userId="S::sam.garnham@sja.org.uk::ba4a3023-469b-47da-9b56-135bbb92583d" providerId="AD" clId="Web-{B95994D8-EF8E-9B23-508D-4FD9B6FEE4B9}"/>
    <pc:docChg chg="modSld">
      <pc:chgData name="Sam Garnham" userId="S::sam.garnham@sja.org.uk::ba4a3023-469b-47da-9b56-135bbb92583d" providerId="AD" clId="Web-{B95994D8-EF8E-9B23-508D-4FD9B6FEE4B9}" dt="2020-02-04T14:34:06.252" v="8" actId="20577"/>
      <pc:docMkLst>
        <pc:docMk/>
      </pc:docMkLst>
      <pc:sldChg chg="modSp">
        <pc:chgData name="Sam Garnham" userId="S::sam.garnham@sja.org.uk::ba4a3023-469b-47da-9b56-135bbb92583d" providerId="AD" clId="Web-{B95994D8-EF8E-9B23-508D-4FD9B6FEE4B9}" dt="2020-02-04T14:34:06.252" v="8" actId="20577"/>
        <pc:sldMkLst>
          <pc:docMk/>
          <pc:sldMk cId="974050716" sldId="664"/>
        </pc:sldMkLst>
        <pc:spChg chg="mod">
          <ac:chgData name="Sam Garnham" userId="S::sam.garnham@sja.org.uk::ba4a3023-469b-47da-9b56-135bbb92583d" providerId="AD" clId="Web-{B95994D8-EF8E-9B23-508D-4FD9B6FEE4B9}" dt="2020-02-04T14:34:06.252" v="8" actId="20577"/>
          <ac:spMkLst>
            <pc:docMk/>
            <pc:sldMk cId="974050716" sldId="664"/>
            <ac:spMk id="3" creationId="{F329B2F9-979C-40C3-8B06-E7B77B3A7D67}"/>
          </ac:spMkLst>
        </pc:spChg>
      </pc:sldChg>
    </pc:docChg>
  </pc:docChgLst>
  <pc:docChgLst>
    <pc:chgData name="Sam Garnham" userId="ba4a3023-469b-47da-9b56-135bbb92583d" providerId="ADAL" clId="{DD496B97-EBF4-4EFE-8017-7C1276964DC1}"/>
    <pc:docChg chg="custSel delSld modSld">
      <pc:chgData name="Sam Garnham" userId="ba4a3023-469b-47da-9b56-135bbb92583d" providerId="ADAL" clId="{DD496B97-EBF4-4EFE-8017-7C1276964DC1}" dt="2020-03-19T14:27:51.557" v="145" actId="2696"/>
      <pc:docMkLst>
        <pc:docMk/>
      </pc:docMkLst>
      <pc:sldChg chg="addSp delSp modSp">
        <pc:chgData name="Sam Garnham" userId="ba4a3023-469b-47da-9b56-135bbb92583d" providerId="ADAL" clId="{DD496B97-EBF4-4EFE-8017-7C1276964DC1}" dt="2020-03-17T11:53:00.785" v="143" actId="14100"/>
        <pc:sldMkLst>
          <pc:docMk/>
          <pc:sldMk cId="3507383715" sldId="398"/>
        </pc:sldMkLst>
        <pc:spChg chg="mod">
          <ac:chgData name="Sam Garnham" userId="ba4a3023-469b-47da-9b56-135bbb92583d" providerId="ADAL" clId="{DD496B97-EBF4-4EFE-8017-7C1276964DC1}" dt="2020-03-17T11:44:38.451" v="62" actId="403"/>
          <ac:spMkLst>
            <pc:docMk/>
            <pc:sldMk cId="3507383715" sldId="398"/>
            <ac:spMk id="3" creationId="{9BC54436-4320-4D37-A0BF-830F1F5C4995}"/>
          </ac:spMkLst>
        </pc:spChg>
        <pc:spChg chg="add del mod">
          <ac:chgData name="Sam Garnham" userId="ba4a3023-469b-47da-9b56-135bbb92583d" providerId="ADAL" clId="{DD496B97-EBF4-4EFE-8017-7C1276964DC1}" dt="2020-03-17T11:46:22.015" v="80" actId="11529"/>
          <ac:spMkLst>
            <pc:docMk/>
            <pc:sldMk cId="3507383715" sldId="398"/>
            <ac:spMk id="6" creationId="{F3B4CAE8-42C4-48E2-9915-6F9925EFCB90}"/>
          </ac:spMkLst>
        </pc:spChg>
        <pc:spChg chg="add mod ord">
          <ac:chgData name="Sam Garnham" userId="ba4a3023-469b-47da-9b56-135bbb92583d" providerId="ADAL" clId="{DD496B97-EBF4-4EFE-8017-7C1276964DC1}" dt="2020-03-17T11:51:39.609" v="131" actId="164"/>
          <ac:spMkLst>
            <pc:docMk/>
            <pc:sldMk cId="3507383715" sldId="398"/>
            <ac:spMk id="7" creationId="{CAF8AA3D-EEC9-4C12-BC3D-454AFA14E07D}"/>
          </ac:spMkLst>
        </pc:spChg>
        <pc:spChg chg="mod topLvl">
          <ac:chgData name="Sam Garnham" userId="ba4a3023-469b-47da-9b56-135bbb92583d" providerId="ADAL" clId="{DD496B97-EBF4-4EFE-8017-7C1276964DC1}" dt="2020-03-17T11:51:31.485" v="129" actId="164"/>
          <ac:spMkLst>
            <pc:docMk/>
            <pc:sldMk cId="3507383715" sldId="398"/>
            <ac:spMk id="25" creationId="{E8F70CD7-150B-4F84-92CD-95DFE3949195}"/>
          </ac:spMkLst>
        </pc:spChg>
        <pc:spChg chg="mod topLvl">
          <ac:chgData name="Sam Garnham" userId="ba4a3023-469b-47da-9b56-135bbb92583d" providerId="ADAL" clId="{DD496B97-EBF4-4EFE-8017-7C1276964DC1}" dt="2020-03-17T11:52:26.529" v="139" actId="164"/>
          <ac:spMkLst>
            <pc:docMk/>
            <pc:sldMk cId="3507383715" sldId="398"/>
            <ac:spMk id="30" creationId="{193E815A-E2C4-438C-8DD6-7C118CFC92E5}"/>
          </ac:spMkLst>
        </pc:spChg>
        <pc:spChg chg="add mod ord">
          <ac:chgData name="Sam Garnham" userId="ba4a3023-469b-47da-9b56-135bbb92583d" providerId="ADAL" clId="{DD496B97-EBF4-4EFE-8017-7C1276964DC1}" dt="2020-03-17T11:51:31.485" v="129" actId="164"/>
          <ac:spMkLst>
            <pc:docMk/>
            <pc:sldMk cId="3507383715" sldId="398"/>
            <ac:spMk id="31" creationId="{C2EF7674-77E8-40CC-B604-48D255B9B29B}"/>
          </ac:spMkLst>
        </pc:spChg>
        <pc:spChg chg="add mod ord">
          <ac:chgData name="Sam Garnham" userId="ba4a3023-469b-47da-9b56-135bbb92583d" providerId="ADAL" clId="{DD496B97-EBF4-4EFE-8017-7C1276964DC1}" dt="2020-03-17T11:51:20.969" v="127" actId="164"/>
          <ac:spMkLst>
            <pc:docMk/>
            <pc:sldMk cId="3507383715" sldId="398"/>
            <ac:spMk id="34" creationId="{A9163A29-0D2E-452E-AD49-6735E9360D6D}"/>
          </ac:spMkLst>
        </pc:spChg>
        <pc:spChg chg="add mod ord">
          <ac:chgData name="Sam Garnham" userId="ba4a3023-469b-47da-9b56-135bbb92583d" providerId="ADAL" clId="{DD496B97-EBF4-4EFE-8017-7C1276964DC1}" dt="2020-03-17T11:52:44.754" v="142" actId="164"/>
          <ac:spMkLst>
            <pc:docMk/>
            <pc:sldMk cId="3507383715" sldId="398"/>
            <ac:spMk id="35" creationId="{EFBDB953-0A2C-4FE0-A794-393EED617AB7}"/>
          </ac:spMkLst>
        </pc:spChg>
        <pc:spChg chg="add mod ord">
          <ac:chgData name="Sam Garnham" userId="ba4a3023-469b-47da-9b56-135bbb92583d" providerId="ADAL" clId="{DD496B97-EBF4-4EFE-8017-7C1276964DC1}" dt="2020-03-17T11:52:26.529" v="139" actId="164"/>
          <ac:spMkLst>
            <pc:docMk/>
            <pc:sldMk cId="3507383715" sldId="398"/>
            <ac:spMk id="36" creationId="{B801C17F-BDF6-48BB-9CCD-D509193E2498}"/>
          </ac:spMkLst>
        </pc:spChg>
        <pc:spChg chg="add mod ord">
          <ac:chgData name="Sam Garnham" userId="ba4a3023-469b-47da-9b56-135bbb92583d" providerId="ADAL" clId="{DD496B97-EBF4-4EFE-8017-7C1276964DC1}" dt="2020-03-17T11:52:12.835" v="137" actId="164"/>
          <ac:spMkLst>
            <pc:docMk/>
            <pc:sldMk cId="3507383715" sldId="398"/>
            <ac:spMk id="37" creationId="{3A2AC818-E932-4D72-A7AF-EE4CF9B78EFF}"/>
          </ac:spMkLst>
        </pc:spChg>
        <pc:spChg chg="add mod ord">
          <ac:chgData name="Sam Garnham" userId="ba4a3023-469b-47da-9b56-135bbb92583d" providerId="ADAL" clId="{DD496B97-EBF4-4EFE-8017-7C1276964DC1}" dt="2020-03-17T11:52:03.323" v="135" actId="164"/>
          <ac:spMkLst>
            <pc:docMk/>
            <pc:sldMk cId="3507383715" sldId="398"/>
            <ac:spMk id="38" creationId="{1802C5D4-DE1D-4A7D-90BA-37112BAAAF0B}"/>
          </ac:spMkLst>
        </pc:spChg>
        <pc:spChg chg="add mod ord">
          <ac:chgData name="Sam Garnham" userId="ba4a3023-469b-47da-9b56-135bbb92583d" providerId="ADAL" clId="{DD496B97-EBF4-4EFE-8017-7C1276964DC1}" dt="2020-03-17T11:51:50.782" v="133" actId="164"/>
          <ac:spMkLst>
            <pc:docMk/>
            <pc:sldMk cId="3507383715" sldId="398"/>
            <ac:spMk id="39" creationId="{CA563CC4-8621-4FC6-BC63-9B7C3E12A933}"/>
          </ac:spMkLst>
        </pc:spChg>
        <pc:spChg chg="mod topLvl">
          <ac:chgData name="Sam Garnham" userId="ba4a3023-469b-47da-9b56-135bbb92583d" providerId="ADAL" clId="{DD496B97-EBF4-4EFE-8017-7C1276964DC1}" dt="2020-03-17T11:51:39.609" v="131" actId="164"/>
          <ac:spMkLst>
            <pc:docMk/>
            <pc:sldMk cId="3507383715" sldId="398"/>
            <ac:spMk id="41" creationId="{17175933-06E2-4127-BD71-2B2E2E562C03}"/>
          </ac:spMkLst>
        </pc:spChg>
        <pc:spChg chg="mod topLvl">
          <ac:chgData name="Sam Garnham" userId="ba4a3023-469b-47da-9b56-135bbb92583d" providerId="ADAL" clId="{DD496B97-EBF4-4EFE-8017-7C1276964DC1}" dt="2020-03-17T11:51:50.782" v="133" actId="164"/>
          <ac:spMkLst>
            <pc:docMk/>
            <pc:sldMk cId="3507383715" sldId="398"/>
            <ac:spMk id="44" creationId="{A32B4BA5-18EF-40DA-8326-94A4880B92DE}"/>
          </ac:spMkLst>
        </pc:spChg>
        <pc:spChg chg="mod topLvl">
          <ac:chgData name="Sam Garnham" userId="ba4a3023-469b-47da-9b56-135bbb92583d" providerId="ADAL" clId="{DD496B97-EBF4-4EFE-8017-7C1276964DC1}" dt="2020-03-17T11:52:03.323" v="135" actId="164"/>
          <ac:spMkLst>
            <pc:docMk/>
            <pc:sldMk cId="3507383715" sldId="398"/>
            <ac:spMk id="47" creationId="{8BC5D97C-5672-4FEB-970A-46FC3DFA2C3A}"/>
          </ac:spMkLst>
        </pc:spChg>
        <pc:spChg chg="mod topLvl">
          <ac:chgData name="Sam Garnham" userId="ba4a3023-469b-47da-9b56-135bbb92583d" providerId="ADAL" clId="{DD496B97-EBF4-4EFE-8017-7C1276964DC1}" dt="2020-03-17T11:52:44.754" v="142" actId="164"/>
          <ac:spMkLst>
            <pc:docMk/>
            <pc:sldMk cId="3507383715" sldId="398"/>
            <ac:spMk id="50" creationId="{794C957D-0A3D-438E-B4DF-0F213992E79D}"/>
          </ac:spMkLst>
        </pc:spChg>
        <pc:spChg chg="mod topLvl">
          <ac:chgData name="Sam Garnham" userId="ba4a3023-469b-47da-9b56-135bbb92583d" providerId="ADAL" clId="{DD496B97-EBF4-4EFE-8017-7C1276964DC1}" dt="2020-03-17T11:51:20.969" v="127" actId="164"/>
          <ac:spMkLst>
            <pc:docMk/>
            <pc:sldMk cId="3507383715" sldId="398"/>
            <ac:spMk id="53" creationId="{51457DDF-9A41-4A0B-A545-C539F6576A6D}"/>
          </ac:spMkLst>
        </pc:spChg>
        <pc:spChg chg="mod topLvl">
          <ac:chgData name="Sam Garnham" userId="ba4a3023-469b-47da-9b56-135bbb92583d" providerId="ADAL" clId="{DD496B97-EBF4-4EFE-8017-7C1276964DC1}" dt="2020-03-17T11:52:12.835" v="137" actId="164"/>
          <ac:spMkLst>
            <pc:docMk/>
            <pc:sldMk cId="3507383715" sldId="398"/>
            <ac:spMk id="56" creationId="{D89EDB75-76A7-4B6B-B2A7-98671C4F6176}"/>
          </ac:spMkLst>
        </pc:spChg>
        <pc:grpChg chg="del mod">
          <ac:chgData name="Sam Garnham" userId="ba4a3023-469b-47da-9b56-135bbb92583d" providerId="ADAL" clId="{DD496B97-EBF4-4EFE-8017-7C1276964DC1}" dt="2020-03-17T11:45:34.619" v="70" actId="165"/>
          <ac:grpSpMkLst>
            <pc:docMk/>
            <pc:sldMk cId="3507383715" sldId="398"/>
            <ac:grpSpMk id="4" creationId="{DE0710A7-70BE-4D40-8827-A31DE5399965}"/>
          </ac:grpSpMkLst>
        </pc:grpChg>
        <pc:grpChg chg="del">
          <ac:chgData name="Sam Garnham" userId="ba4a3023-469b-47da-9b56-135bbb92583d" providerId="ADAL" clId="{DD496B97-EBF4-4EFE-8017-7C1276964DC1}" dt="2020-03-17T11:45:05.204" v="63" actId="165"/>
          <ac:grpSpMkLst>
            <pc:docMk/>
            <pc:sldMk cId="3507383715" sldId="398"/>
            <ac:grpSpMk id="5" creationId="{A08F017F-7648-4EAD-813F-8FE77CE0CD35}"/>
          </ac:grpSpMkLst>
        </pc:grpChg>
        <pc:grpChg chg="add mod">
          <ac:chgData name="Sam Garnham" userId="ba4a3023-469b-47da-9b56-135bbb92583d" providerId="ADAL" clId="{DD496B97-EBF4-4EFE-8017-7C1276964DC1}" dt="2020-03-17T11:51:20.969" v="127" actId="164"/>
          <ac:grpSpMkLst>
            <pc:docMk/>
            <pc:sldMk cId="3507383715" sldId="398"/>
            <ac:grpSpMk id="8" creationId="{D33A909E-096A-429A-8C54-0F54563A655C}"/>
          </ac:grpSpMkLst>
        </pc:grpChg>
        <pc:grpChg chg="add mod">
          <ac:chgData name="Sam Garnham" userId="ba4a3023-469b-47da-9b56-135bbb92583d" providerId="ADAL" clId="{DD496B97-EBF4-4EFE-8017-7C1276964DC1}" dt="2020-03-17T11:51:31.485" v="129" actId="164"/>
          <ac:grpSpMkLst>
            <pc:docMk/>
            <pc:sldMk cId="3507383715" sldId="398"/>
            <ac:grpSpMk id="9" creationId="{D650B22C-556F-489E-B9C0-2FEF63A53987}"/>
          </ac:grpSpMkLst>
        </pc:grpChg>
        <pc:grpChg chg="add mod">
          <ac:chgData name="Sam Garnham" userId="ba4a3023-469b-47da-9b56-135bbb92583d" providerId="ADAL" clId="{DD496B97-EBF4-4EFE-8017-7C1276964DC1}" dt="2020-03-17T11:51:39.609" v="131" actId="164"/>
          <ac:grpSpMkLst>
            <pc:docMk/>
            <pc:sldMk cId="3507383715" sldId="398"/>
            <ac:grpSpMk id="10" creationId="{0316D645-9BEB-4EEC-B232-04F2938B386E}"/>
          </ac:grpSpMkLst>
        </pc:grpChg>
        <pc:grpChg chg="add mod">
          <ac:chgData name="Sam Garnham" userId="ba4a3023-469b-47da-9b56-135bbb92583d" providerId="ADAL" clId="{DD496B97-EBF4-4EFE-8017-7C1276964DC1}" dt="2020-03-17T11:53:00.785" v="143" actId="14100"/>
          <ac:grpSpMkLst>
            <pc:docMk/>
            <pc:sldMk cId="3507383715" sldId="398"/>
            <ac:grpSpMk id="11" creationId="{AEA22BFE-208C-4CFF-AA05-F3C4ED143185}"/>
          </ac:grpSpMkLst>
        </pc:grpChg>
        <pc:grpChg chg="add mod">
          <ac:chgData name="Sam Garnham" userId="ba4a3023-469b-47da-9b56-135bbb92583d" providerId="ADAL" clId="{DD496B97-EBF4-4EFE-8017-7C1276964DC1}" dt="2020-03-17T11:52:03.323" v="135" actId="164"/>
          <ac:grpSpMkLst>
            <pc:docMk/>
            <pc:sldMk cId="3507383715" sldId="398"/>
            <ac:grpSpMk id="12" creationId="{803DB02D-99FF-4420-B6DA-5A0AA3D58F82}"/>
          </ac:grpSpMkLst>
        </pc:grpChg>
        <pc:grpChg chg="add mod">
          <ac:chgData name="Sam Garnham" userId="ba4a3023-469b-47da-9b56-135bbb92583d" providerId="ADAL" clId="{DD496B97-EBF4-4EFE-8017-7C1276964DC1}" dt="2020-03-17T11:52:12.835" v="137" actId="164"/>
          <ac:grpSpMkLst>
            <pc:docMk/>
            <pc:sldMk cId="3507383715" sldId="398"/>
            <ac:grpSpMk id="13" creationId="{8D5C9037-416F-4C3A-8A3C-0D56C0832683}"/>
          </ac:grpSpMkLst>
        </pc:grpChg>
        <pc:grpChg chg="add mod">
          <ac:chgData name="Sam Garnham" userId="ba4a3023-469b-47da-9b56-135bbb92583d" providerId="ADAL" clId="{DD496B97-EBF4-4EFE-8017-7C1276964DC1}" dt="2020-03-17T11:52:26.529" v="139" actId="164"/>
          <ac:grpSpMkLst>
            <pc:docMk/>
            <pc:sldMk cId="3507383715" sldId="398"/>
            <ac:grpSpMk id="14" creationId="{EBE1FB47-9863-47B2-8064-2777F3BF1A3B}"/>
          </ac:grpSpMkLst>
        </pc:grpChg>
        <pc:grpChg chg="add mod">
          <ac:chgData name="Sam Garnham" userId="ba4a3023-469b-47da-9b56-135bbb92583d" providerId="ADAL" clId="{DD496B97-EBF4-4EFE-8017-7C1276964DC1}" dt="2020-03-17T11:52:44.754" v="142" actId="164"/>
          <ac:grpSpMkLst>
            <pc:docMk/>
            <pc:sldMk cId="3507383715" sldId="398"/>
            <ac:grpSpMk id="15" creationId="{C13C0CB0-ACA8-4C0E-B1D6-3A9F6F1AA3C9}"/>
          </ac:grpSpMkLst>
        </pc:grpChg>
        <pc:grpChg chg="del">
          <ac:chgData name="Sam Garnham" userId="ba4a3023-469b-47da-9b56-135bbb92583d" providerId="ADAL" clId="{DD496B97-EBF4-4EFE-8017-7C1276964DC1}" dt="2020-03-17T11:45:22.590" v="67" actId="165"/>
          <ac:grpSpMkLst>
            <pc:docMk/>
            <pc:sldMk cId="3507383715" sldId="398"/>
            <ac:grpSpMk id="28" creationId="{BAB66B4C-844E-4B65-ADBC-BEC639F4EDEA}"/>
          </ac:grpSpMkLst>
        </pc:grpChg>
        <pc:grpChg chg="del">
          <ac:chgData name="Sam Garnham" userId="ba4a3023-469b-47da-9b56-135bbb92583d" providerId="ADAL" clId="{DD496B97-EBF4-4EFE-8017-7C1276964DC1}" dt="2020-03-17T11:45:09.731" v="64" actId="165"/>
          <ac:grpSpMkLst>
            <pc:docMk/>
            <pc:sldMk cId="3507383715" sldId="398"/>
            <ac:grpSpMk id="42" creationId="{25507713-171A-4095-B0B4-9D739E79BA80}"/>
          </ac:grpSpMkLst>
        </pc:grpChg>
        <pc:grpChg chg="del">
          <ac:chgData name="Sam Garnham" userId="ba4a3023-469b-47da-9b56-135bbb92583d" providerId="ADAL" clId="{DD496B97-EBF4-4EFE-8017-7C1276964DC1}" dt="2020-03-17T11:45:14.191" v="65" actId="165"/>
          <ac:grpSpMkLst>
            <pc:docMk/>
            <pc:sldMk cId="3507383715" sldId="398"/>
            <ac:grpSpMk id="45" creationId="{D6E66126-B5E8-41EF-A361-F063A0241A8A}"/>
          </ac:grpSpMkLst>
        </pc:grpChg>
        <pc:grpChg chg="del mod">
          <ac:chgData name="Sam Garnham" userId="ba4a3023-469b-47da-9b56-135bbb92583d" providerId="ADAL" clId="{DD496B97-EBF4-4EFE-8017-7C1276964DC1}" dt="2020-03-17T11:45:27.035" v="68" actId="165"/>
          <ac:grpSpMkLst>
            <pc:docMk/>
            <pc:sldMk cId="3507383715" sldId="398"/>
            <ac:grpSpMk id="48" creationId="{8096F568-6FD2-4A22-99EA-A965D99DB04B}"/>
          </ac:grpSpMkLst>
        </pc:grpChg>
        <pc:grpChg chg="del mod">
          <ac:chgData name="Sam Garnham" userId="ba4a3023-469b-47da-9b56-135bbb92583d" providerId="ADAL" clId="{DD496B97-EBF4-4EFE-8017-7C1276964DC1}" dt="2020-03-17T11:45:30.666" v="69" actId="165"/>
          <ac:grpSpMkLst>
            <pc:docMk/>
            <pc:sldMk cId="3507383715" sldId="398"/>
            <ac:grpSpMk id="51" creationId="{D1A6C259-B2AB-46F2-B890-E47724966624}"/>
          </ac:grpSpMkLst>
        </pc:grpChg>
        <pc:grpChg chg="del">
          <ac:chgData name="Sam Garnham" userId="ba4a3023-469b-47da-9b56-135bbb92583d" providerId="ADAL" clId="{DD496B97-EBF4-4EFE-8017-7C1276964DC1}" dt="2020-03-17T11:45:18.645" v="66" actId="165"/>
          <ac:grpSpMkLst>
            <pc:docMk/>
            <pc:sldMk cId="3507383715" sldId="398"/>
            <ac:grpSpMk id="54" creationId="{FA034419-75E2-4DB3-B51F-AC1BA3907E04}"/>
          </ac:grpSpMkLst>
        </pc:grpChg>
        <pc:picChg chg="del mod topLvl">
          <ac:chgData name="Sam Garnham" userId="ba4a3023-469b-47da-9b56-135bbb92583d" providerId="ADAL" clId="{DD496B97-EBF4-4EFE-8017-7C1276964DC1}" dt="2020-03-17T11:45:48.448" v="76" actId="478"/>
          <ac:picMkLst>
            <pc:docMk/>
            <pc:sldMk cId="3507383715" sldId="398"/>
            <ac:picMk id="29" creationId="{A605293E-B648-4836-BCB9-D37CE515F460}"/>
          </ac:picMkLst>
        </pc:picChg>
        <pc:picChg chg="del mod topLvl">
          <ac:chgData name="Sam Garnham" userId="ba4a3023-469b-47da-9b56-135bbb92583d" providerId="ADAL" clId="{DD496B97-EBF4-4EFE-8017-7C1276964DC1}" dt="2020-03-17T11:45:37.673" v="71" actId="478"/>
          <ac:picMkLst>
            <pc:docMk/>
            <pc:sldMk cId="3507383715" sldId="398"/>
            <ac:picMk id="32" creationId="{B15949D4-3C96-4B34-ADA8-72346C4B94BC}"/>
          </ac:picMkLst>
        </pc:picChg>
        <pc:picChg chg="mod">
          <ac:chgData name="Sam Garnham" userId="ba4a3023-469b-47da-9b56-135bbb92583d" providerId="ADAL" clId="{DD496B97-EBF4-4EFE-8017-7C1276964DC1}" dt="2020-03-16T09:40:54.855" v="56" actId="1076"/>
          <ac:picMkLst>
            <pc:docMk/>
            <pc:sldMk cId="3507383715" sldId="398"/>
            <ac:picMk id="33" creationId="{C988C155-018A-471A-B1B7-FF4FC050FCDE}"/>
          </ac:picMkLst>
        </pc:picChg>
        <pc:picChg chg="del mod topLvl">
          <ac:chgData name="Sam Garnham" userId="ba4a3023-469b-47da-9b56-135bbb92583d" providerId="ADAL" clId="{DD496B97-EBF4-4EFE-8017-7C1276964DC1}" dt="2020-03-17T11:45:41.203" v="73" actId="478"/>
          <ac:picMkLst>
            <pc:docMk/>
            <pc:sldMk cId="3507383715" sldId="398"/>
            <ac:picMk id="43" creationId="{DE88F80A-0C33-49C2-8F70-05C2C58B8DDB}"/>
          </ac:picMkLst>
        </pc:picChg>
        <pc:picChg chg="del mod topLvl">
          <ac:chgData name="Sam Garnham" userId="ba4a3023-469b-47da-9b56-135bbb92583d" providerId="ADAL" clId="{DD496B97-EBF4-4EFE-8017-7C1276964DC1}" dt="2020-03-17T11:45:42.891" v="74" actId="478"/>
          <ac:picMkLst>
            <pc:docMk/>
            <pc:sldMk cId="3507383715" sldId="398"/>
            <ac:picMk id="46" creationId="{8F393F8E-C311-47DA-80D1-0CCF073385F9}"/>
          </ac:picMkLst>
        </pc:picChg>
        <pc:picChg chg="del mod topLvl">
          <ac:chgData name="Sam Garnham" userId="ba4a3023-469b-47da-9b56-135bbb92583d" providerId="ADAL" clId="{DD496B97-EBF4-4EFE-8017-7C1276964DC1}" dt="2020-03-17T11:45:50.080" v="77" actId="478"/>
          <ac:picMkLst>
            <pc:docMk/>
            <pc:sldMk cId="3507383715" sldId="398"/>
            <ac:picMk id="49" creationId="{9A5A6CDA-43C7-4AB6-9C5C-A41FCC4ECCB8}"/>
          </ac:picMkLst>
        </pc:picChg>
        <pc:picChg chg="del mod topLvl">
          <ac:chgData name="Sam Garnham" userId="ba4a3023-469b-47da-9b56-135bbb92583d" providerId="ADAL" clId="{DD496B97-EBF4-4EFE-8017-7C1276964DC1}" dt="2020-03-17T11:45:51.731" v="78" actId="478"/>
          <ac:picMkLst>
            <pc:docMk/>
            <pc:sldMk cId="3507383715" sldId="398"/>
            <ac:picMk id="52" creationId="{DC01A530-9F5F-4BB1-BD61-C5FE64FE2E84}"/>
          </ac:picMkLst>
        </pc:picChg>
        <pc:picChg chg="del mod topLvl">
          <ac:chgData name="Sam Garnham" userId="ba4a3023-469b-47da-9b56-135bbb92583d" providerId="ADAL" clId="{DD496B97-EBF4-4EFE-8017-7C1276964DC1}" dt="2020-03-17T11:45:46.332" v="75" actId="478"/>
          <ac:picMkLst>
            <pc:docMk/>
            <pc:sldMk cId="3507383715" sldId="398"/>
            <ac:picMk id="55" creationId="{304F2B2A-4079-464D-A1CB-095F1E92E15F}"/>
          </ac:picMkLst>
        </pc:picChg>
        <pc:picChg chg="del mod topLvl">
          <ac:chgData name="Sam Garnham" userId="ba4a3023-469b-47da-9b56-135bbb92583d" providerId="ADAL" clId="{DD496B97-EBF4-4EFE-8017-7C1276964DC1}" dt="2020-03-17T11:45:39.401" v="72" actId="478"/>
          <ac:picMkLst>
            <pc:docMk/>
            <pc:sldMk cId="3507383715" sldId="398"/>
            <ac:picMk id="1026" creationId="{2A01F686-4BA8-4B3C-AA9A-504A0AE7BCA1}"/>
          </ac:picMkLst>
        </pc:picChg>
      </pc:sldChg>
      <pc:sldChg chg="modSp modNotesTx">
        <pc:chgData name="Sam Garnham" userId="ba4a3023-469b-47da-9b56-135bbb92583d" providerId="ADAL" clId="{DD496B97-EBF4-4EFE-8017-7C1276964DC1}" dt="2020-03-10T14:31:44.636" v="51" actId="20577"/>
        <pc:sldMkLst>
          <pc:docMk/>
          <pc:sldMk cId="4163451787" sldId="663"/>
        </pc:sldMkLst>
        <pc:spChg chg="mod">
          <ac:chgData name="Sam Garnham" userId="ba4a3023-469b-47da-9b56-135bbb92583d" providerId="ADAL" clId="{DD496B97-EBF4-4EFE-8017-7C1276964DC1}" dt="2020-03-10T14:31:44.636" v="51" actId="20577"/>
          <ac:spMkLst>
            <pc:docMk/>
            <pc:sldMk cId="4163451787" sldId="663"/>
            <ac:spMk id="8" creationId="{5F0E2AB0-8723-46B4-B3AC-DEB188BE4C99}"/>
          </ac:spMkLst>
        </pc:spChg>
      </pc:sldChg>
      <pc:sldChg chg="modSp">
        <pc:chgData name="Sam Garnham" userId="ba4a3023-469b-47da-9b56-135bbb92583d" providerId="ADAL" clId="{DD496B97-EBF4-4EFE-8017-7C1276964DC1}" dt="2020-03-10T14:31:37.857" v="49" actId="20577"/>
        <pc:sldMkLst>
          <pc:docMk/>
          <pc:sldMk cId="974050716" sldId="664"/>
        </pc:sldMkLst>
        <pc:spChg chg="mod">
          <ac:chgData name="Sam Garnham" userId="ba4a3023-469b-47da-9b56-135bbb92583d" providerId="ADAL" clId="{DD496B97-EBF4-4EFE-8017-7C1276964DC1}" dt="2020-03-10T14:31:37.857" v="49" actId="20577"/>
          <ac:spMkLst>
            <pc:docMk/>
            <pc:sldMk cId="974050716" sldId="664"/>
            <ac:spMk id="8" creationId="{5F0E2AB0-8723-46B4-B3AC-DEB188BE4C99}"/>
          </ac:spMkLst>
        </pc:spChg>
      </pc:sldChg>
      <pc:sldChg chg="modSp">
        <pc:chgData name="Sam Garnham" userId="ba4a3023-469b-47da-9b56-135bbb92583d" providerId="ADAL" clId="{DD496B97-EBF4-4EFE-8017-7C1276964DC1}" dt="2020-03-19T14:27:48.479" v="144" actId="27636"/>
        <pc:sldMkLst>
          <pc:docMk/>
          <pc:sldMk cId="2077763033" sldId="665"/>
        </pc:sldMkLst>
        <pc:spChg chg="mod">
          <ac:chgData name="Sam Garnham" userId="ba4a3023-469b-47da-9b56-135bbb92583d" providerId="ADAL" clId="{DD496B97-EBF4-4EFE-8017-7C1276964DC1}" dt="2020-03-19T14:27:48.479" v="144" actId="27636"/>
          <ac:spMkLst>
            <pc:docMk/>
            <pc:sldMk cId="2077763033" sldId="665"/>
            <ac:spMk id="3" creationId="{90266742-BBF7-46AA-9065-D7E71CAAB5FC}"/>
          </ac:spMkLst>
        </pc:spChg>
      </pc:sldChg>
      <pc:sldChg chg="del">
        <pc:chgData name="Sam Garnham" userId="ba4a3023-469b-47da-9b56-135bbb92583d" providerId="ADAL" clId="{DD496B97-EBF4-4EFE-8017-7C1276964DC1}" dt="2020-03-19T14:27:51.557" v="145" actId="2696"/>
        <pc:sldMkLst>
          <pc:docMk/>
          <pc:sldMk cId="2935972272" sldId="668"/>
        </pc:sldMkLst>
      </pc:sldChg>
    </pc:docChg>
  </pc:docChgLst>
  <pc:docChgLst>
    <pc:chgData name="Sam Garnham" userId="ba4a3023-469b-47da-9b56-135bbb92583d" providerId="ADAL" clId="{6D5949FF-A398-4A22-9EBA-A56AD92BB2C3}"/>
    <pc:docChg chg="addSld delSld modSld sldOrd">
      <pc:chgData name="Sam Garnham" userId="ba4a3023-469b-47da-9b56-135bbb92583d" providerId="ADAL" clId="{6D5949FF-A398-4A22-9EBA-A56AD92BB2C3}" dt="2020-03-06T10:01:50.092" v="8"/>
      <pc:docMkLst>
        <pc:docMk/>
      </pc:docMkLst>
      <pc:sldChg chg="addSp delSp">
        <pc:chgData name="Sam Garnham" userId="ba4a3023-469b-47da-9b56-135bbb92583d" providerId="ADAL" clId="{6D5949FF-A398-4A22-9EBA-A56AD92BB2C3}" dt="2020-03-06T10:01:50.092" v="8"/>
        <pc:sldMkLst>
          <pc:docMk/>
          <pc:sldMk cId="3199948157" sldId="652"/>
        </pc:sldMkLst>
        <pc:spChg chg="add del">
          <ac:chgData name="Sam Garnham" userId="ba4a3023-469b-47da-9b56-135bbb92583d" providerId="ADAL" clId="{6D5949FF-A398-4A22-9EBA-A56AD92BB2C3}" dt="2020-03-06T10:00:49.899" v="7"/>
          <ac:spMkLst>
            <pc:docMk/>
            <pc:sldMk cId="3199948157" sldId="652"/>
            <ac:spMk id="2" creationId="{ACFA8F66-5CDA-4D9F-A7CD-7374C960F316}"/>
          </ac:spMkLst>
        </pc:spChg>
        <pc:spChg chg="del">
          <ac:chgData name="Sam Garnham" userId="ba4a3023-469b-47da-9b56-135bbb92583d" providerId="ADAL" clId="{6D5949FF-A398-4A22-9EBA-A56AD92BB2C3}" dt="2020-03-06T10:01:50.092" v="8"/>
          <ac:spMkLst>
            <pc:docMk/>
            <pc:sldMk cId="3199948157" sldId="652"/>
            <ac:spMk id="5" creationId="{45F97DC0-F89A-44EC-A963-46A794A1023D}"/>
          </ac:spMkLst>
        </pc:spChg>
      </pc:sldChg>
      <pc:sldChg chg="addSp delSp add del ord">
        <pc:chgData name="Sam Garnham" userId="ba4a3023-469b-47da-9b56-135bbb92583d" providerId="ADAL" clId="{6D5949FF-A398-4A22-9EBA-A56AD92BB2C3}" dt="2020-03-06T10:00:48.743" v="6"/>
        <pc:sldMkLst>
          <pc:docMk/>
          <pc:sldMk cId="411016841" sldId="847"/>
        </pc:sldMkLst>
        <pc:spChg chg="add del">
          <ac:chgData name="Sam Garnham" userId="ba4a3023-469b-47da-9b56-135bbb92583d" providerId="ADAL" clId="{6D5949FF-A398-4A22-9EBA-A56AD92BB2C3}" dt="2020-03-06T10:00:47.368" v="4"/>
          <ac:spMkLst>
            <pc:docMk/>
            <pc:sldMk cId="411016841" sldId="847"/>
            <ac:spMk id="5" creationId="{24FD9ABB-D765-4852-8FF5-C2C6EAA7E257}"/>
          </ac:spMkLst>
        </pc:spChg>
      </pc:sldChg>
    </pc:docChg>
  </pc:docChgLst>
  <pc:docChgLst>
    <pc:chgData name="Sam Garnham" userId="S::sam.garnham@sja.org.uk::ba4a3023-469b-47da-9b56-135bbb92583d" providerId="AD" clId="Web-{A2CA8D61-5E98-29F4-F067-C647B94262AE}"/>
    <pc:docChg chg="modSld">
      <pc:chgData name="Sam Garnham" userId="S::sam.garnham@sja.org.uk::ba4a3023-469b-47da-9b56-135bbb92583d" providerId="AD" clId="Web-{A2CA8D61-5E98-29F4-F067-C647B94262AE}" dt="2020-03-17T10:01:32.163" v="171" actId="1076"/>
      <pc:docMkLst>
        <pc:docMk/>
      </pc:docMkLst>
      <pc:sldChg chg="modSp">
        <pc:chgData name="Sam Garnham" userId="S::sam.garnham@sja.org.uk::ba4a3023-469b-47da-9b56-135bbb92583d" providerId="AD" clId="Web-{A2CA8D61-5E98-29F4-F067-C647B94262AE}" dt="2020-03-17T10:01:32.163" v="171" actId="1076"/>
        <pc:sldMkLst>
          <pc:docMk/>
          <pc:sldMk cId="3507383715" sldId="398"/>
        </pc:sldMkLst>
        <pc:spChg chg="mod">
          <ac:chgData name="Sam Garnham" userId="S::sam.garnham@sja.org.uk::ba4a3023-469b-47da-9b56-135bbb92583d" providerId="AD" clId="Web-{A2CA8D61-5E98-29F4-F067-C647B94262AE}" dt="2020-03-17T10:01:17.773" v="168" actId="20577"/>
          <ac:spMkLst>
            <pc:docMk/>
            <pc:sldMk cId="3507383715" sldId="398"/>
            <ac:spMk id="3" creationId="{9BC54436-4320-4D37-A0BF-830F1F5C4995}"/>
          </ac:spMkLst>
        </pc:spChg>
        <pc:grpChg chg="mod">
          <ac:chgData name="Sam Garnham" userId="S::sam.garnham@sja.org.uk::ba4a3023-469b-47da-9b56-135bbb92583d" providerId="AD" clId="Web-{A2CA8D61-5E98-29F4-F067-C647B94262AE}" dt="2020-03-17T09:58:10.367" v="2" actId="1076"/>
          <ac:grpSpMkLst>
            <pc:docMk/>
            <pc:sldMk cId="3507383715" sldId="398"/>
            <ac:grpSpMk id="4" creationId="{DE0710A7-70BE-4D40-8827-A31DE5399965}"/>
          </ac:grpSpMkLst>
        </pc:grpChg>
        <pc:grpChg chg="mod">
          <ac:chgData name="Sam Garnham" userId="S::sam.garnham@sja.org.uk::ba4a3023-469b-47da-9b56-135bbb92583d" providerId="AD" clId="Web-{A2CA8D61-5E98-29F4-F067-C647B94262AE}" dt="2020-03-17T09:58:22.586" v="6" actId="1076"/>
          <ac:grpSpMkLst>
            <pc:docMk/>
            <pc:sldMk cId="3507383715" sldId="398"/>
            <ac:grpSpMk id="5" creationId="{A08F017F-7648-4EAD-813F-8FE77CE0CD35}"/>
          </ac:grpSpMkLst>
        </pc:grpChg>
        <pc:grpChg chg="mod">
          <ac:chgData name="Sam Garnham" userId="S::sam.garnham@sja.org.uk::ba4a3023-469b-47da-9b56-135bbb92583d" providerId="AD" clId="Web-{A2CA8D61-5E98-29F4-F067-C647B94262AE}" dt="2020-03-17T10:01:32.163" v="171" actId="1076"/>
          <ac:grpSpMkLst>
            <pc:docMk/>
            <pc:sldMk cId="3507383715" sldId="398"/>
            <ac:grpSpMk id="28" creationId="{BAB66B4C-844E-4B65-ADBC-BEC639F4EDEA}"/>
          </ac:grpSpMkLst>
        </pc:grpChg>
        <pc:grpChg chg="mod">
          <ac:chgData name="Sam Garnham" userId="S::sam.garnham@sja.org.uk::ba4a3023-469b-47da-9b56-135bbb92583d" providerId="AD" clId="Web-{A2CA8D61-5E98-29F4-F067-C647B94262AE}" dt="2020-03-17T09:58:31.007" v="8" actId="1076"/>
          <ac:grpSpMkLst>
            <pc:docMk/>
            <pc:sldMk cId="3507383715" sldId="398"/>
            <ac:grpSpMk id="42" creationId="{25507713-171A-4095-B0B4-9D739E79BA80}"/>
          </ac:grpSpMkLst>
        </pc:grpChg>
        <pc:grpChg chg="mod">
          <ac:chgData name="Sam Garnham" userId="S::sam.garnham@sja.org.uk::ba4a3023-469b-47da-9b56-135bbb92583d" providerId="AD" clId="Web-{A2CA8D61-5E98-29F4-F067-C647B94262AE}" dt="2020-03-17T09:58:35.024" v="9" actId="1076"/>
          <ac:grpSpMkLst>
            <pc:docMk/>
            <pc:sldMk cId="3507383715" sldId="398"/>
            <ac:grpSpMk id="45" creationId="{D6E66126-B5E8-41EF-A361-F063A0241A8A}"/>
          </ac:grpSpMkLst>
        </pc:grpChg>
        <pc:grpChg chg="mod">
          <ac:chgData name="Sam Garnham" userId="S::sam.garnham@sja.org.uk::ba4a3023-469b-47da-9b56-135bbb92583d" providerId="AD" clId="Web-{A2CA8D61-5E98-29F4-F067-C647B94262AE}" dt="2020-03-17T09:58:26.976" v="7" actId="1076"/>
          <ac:grpSpMkLst>
            <pc:docMk/>
            <pc:sldMk cId="3507383715" sldId="398"/>
            <ac:grpSpMk id="48" creationId="{8096F568-6FD2-4A22-99EA-A965D99DB04B}"/>
          </ac:grpSpMkLst>
        </pc:grpChg>
        <pc:grpChg chg="mod">
          <ac:chgData name="Sam Garnham" userId="S::sam.garnham@sja.org.uk::ba4a3023-469b-47da-9b56-135bbb92583d" providerId="AD" clId="Web-{A2CA8D61-5E98-29F4-F067-C647B94262AE}" dt="2020-03-17T09:58:17.414" v="4" actId="1076"/>
          <ac:grpSpMkLst>
            <pc:docMk/>
            <pc:sldMk cId="3507383715" sldId="398"/>
            <ac:grpSpMk id="51" creationId="{D1A6C259-B2AB-46F2-B890-E47724966624}"/>
          </ac:grpSpMkLst>
        </pc:grpChg>
        <pc:grpChg chg="mod">
          <ac:chgData name="Sam Garnham" userId="S::sam.garnham@sja.org.uk::ba4a3023-469b-47da-9b56-135bbb92583d" providerId="AD" clId="Web-{A2CA8D61-5E98-29F4-F067-C647B94262AE}" dt="2020-03-17T09:58:36.601" v="10" actId="1076"/>
          <ac:grpSpMkLst>
            <pc:docMk/>
            <pc:sldMk cId="3507383715" sldId="398"/>
            <ac:grpSpMk id="54" creationId="{FA034419-75E2-4DB3-B51F-AC1BA3907E04}"/>
          </ac:grpSpMkLst>
        </pc:grpChg>
        <pc:picChg chg="mod">
          <ac:chgData name="Sam Garnham" userId="S::sam.garnham@sja.org.uk::ba4a3023-469b-47da-9b56-135bbb92583d" providerId="AD" clId="Web-{A2CA8D61-5E98-29F4-F067-C647B94262AE}" dt="2020-03-17T09:58:07.445" v="1" actId="1076"/>
          <ac:picMkLst>
            <pc:docMk/>
            <pc:sldMk cId="3507383715" sldId="398"/>
            <ac:picMk id="33" creationId="{C988C155-018A-471A-B1B7-FF4FC050FCD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6846B6-084C-4935-A06D-FAEC1EF33182}" type="datetimeFigureOut">
              <a:rPr lang="en-GB" smtClean="0"/>
              <a:t>22/02/2021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FF3490F-72A2-4B89-9ACA-84EE231684BF}" type="slidenum">
              <a:rPr lang="en-GB" smtClean="0"/>
              <a:t>‹#›</a:t>
            </a:fld>
            <a:endParaRPr lang="en-GB"/>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9482F6-ED0E-4BED-A21E-1F635A7CCD86}" type="datetimeFigureOut">
              <a:rPr lang="en-GB" smtClean="0"/>
              <a:t>22/02/2021</a:t>
            </a:fld>
            <a:endParaRPr lang="en-GB"/>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80C943-89BF-4FF3-9CC5-52B2ED010138}" type="slidenum">
              <a:rPr lang="en-GB" smtClean="0"/>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marL="0" algn="l" defTabSz="744413" rtl="0" eaLnBrk="1" latinLnBrk="0" hangingPunct="1">
      <a:defRPr sz="1000" kern="1200">
        <a:solidFill>
          <a:schemeClr val="tx1"/>
        </a:solidFill>
        <a:latin typeface="+mn-lt"/>
        <a:ea typeface="+mn-ea"/>
        <a:cs typeface="+mn-cs"/>
      </a:defRPr>
    </a:lvl1pPr>
    <a:lvl2pPr marL="372207" algn="l" defTabSz="744413" rtl="0" eaLnBrk="1" latinLnBrk="0" hangingPunct="1">
      <a:defRPr sz="1000" kern="1200">
        <a:solidFill>
          <a:schemeClr val="tx1"/>
        </a:solidFill>
        <a:latin typeface="+mn-lt"/>
        <a:ea typeface="+mn-ea"/>
        <a:cs typeface="+mn-cs"/>
      </a:defRPr>
    </a:lvl2pPr>
    <a:lvl3pPr marL="744413" algn="l" defTabSz="744413" rtl="0" eaLnBrk="1" latinLnBrk="0" hangingPunct="1">
      <a:defRPr sz="1000" kern="1200">
        <a:solidFill>
          <a:schemeClr val="tx1"/>
        </a:solidFill>
        <a:latin typeface="+mn-lt"/>
        <a:ea typeface="+mn-ea"/>
        <a:cs typeface="+mn-cs"/>
      </a:defRPr>
    </a:lvl3pPr>
    <a:lvl4pPr marL="1116620" algn="l" defTabSz="744413" rtl="0" eaLnBrk="1" latinLnBrk="0" hangingPunct="1">
      <a:defRPr sz="1000" kern="1200">
        <a:solidFill>
          <a:schemeClr val="tx1"/>
        </a:solidFill>
        <a:latin typeface="+mn-lt"/>
        <a:ea typeface="+mn-ea"/>
        <a:cs typeface="+mn-cs"/>
      </a:defRPr>
    </a:lvl4pPr>
    <a:lvl5pPr marL="1488826" algn="l" defTabSz="744413" rtl="0" eaLnBrk="1" latinLnBrk="0" hangingPunct="1">
      <a:defRPr sz="1000" kern="1200">
        <a:solidFill>
          <a:schemeClr val="tx1"/>
        </a:solidFill>
        <a:latin typeface="+mn-lt"/>
        <a:ea typeface="+mn-ea"/>
        <a:cs typeface="+mn-cs"/>
      </a:defRPr>
    </a:lvl5pPr>
    <a:lvl6pPr marL="1861033" algn="l" defTabSz="744413" rtl="0" eaLnBrk="1" latinLnBrk="0" hangingPunct="1">
      <a:defRPr sz="1000" kern="1200">
        <a:solidFill>
          <a:schemeClr val="tx1"/>
        </a:solidFill>
        <a:latin typeface="+mn-lt"/>
        <a:ea typeface="+mn-ea"/>
        <a:cs typeface="+mn-cs"/>
      </a:defRPr>
    </a:lvl6pPr>
    <a:lvl7pPr marL="2233239" algn="l" defTabSz="744413" rtl="0" eaLnBrk="1" latinLnBrk="0" hangingPunct="1">
      <a:defRPr sz="1000" kern="1200">
        <a:solidFill>
          <a:schemeClr val="tx1"/>
        </a:solidFill>
        <a:latin typeface="+mn-lt"/>
        <a:ea typeface="+mn-ea"/>
        <a:cs typeface="+mn-cs"/>
      </a:defRPr>
    </a:lvl7pPr>
    <a:lvl8pPr marL="2605446" algn="l" defTabSz="744413" rtl="0" eaLnBrk="1" latinLnBrk="0" hangingPunct="1">
      <a:defRPr sz="1000" kern="1200">
        <a:solidFill>
          <a:schemeClr val="tx1"/>
        </a:solidFill>
        <a:latin typeface="+mn-lt"/>
        <a:ea typeface="+mn-ea"/>
        <a:cs typeface="+mn-cs"/>
      </a:defRPr>
    </a:lvl8pPr>
    <a:lvl9pPr marL="2977652" algn="l" defTabSz="744413"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 and C version </a:t>
            </a:r>
          </a:p>
        </p:txBody>
      </p:sp>
      <p:sp>
        <p:nvSpPr>
          <p:cNvPr id="4" name="Slide Number Placeholder 3"/>
          <p:cNvSpPr>
            <a:spLocks noGrp="1"/>
          </p:cNvSpPr>
          <p:nvPr>
            <p:ph type="sldNum" sz="quarter" idx="5"/>
          </p:nvPr>
        </p:nvSpPr>
        <p:spPr/>
        <p:txBody>
          <a:bodyPr/>
          <a:lstStyle/>
          <a:p>
            <a:fld id="{D380C943-89BF-4FF3-9CC5-52B2ED010138}" type="slidenum">
              <a:rPr lang="en-GB" smtClean="0"/>
              <a:t>0</a:t>
            </a:fld>
            <a:endParaRPr lang="en-GB"/>
          </a:p>
        </p:txBody>
      </p:sp>
    </p:spTree>
    <p:extLst>
      <p:ext uri="{BB962C8B-B14F-4D97-AF65-F5344CB8AC3E}">
        <p14:creationId xmlns:p14="http://schemas.microsoft.com/office/powerpoint/2010/main" val="99138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380C943-89BF-4FF3-9CC5-52B2ED010138}" type="slidenum">
              <a:rPr lang="en-GB" smtClean="0"/>
              <a:t>9</a:t>
            </a:fld>
            <a:endParaRPr lang="en-GB"/>
          </a:p>
        </p:txBody>
      </p:sp>
    </p:spTree>
    <p:extLst>
      <p:ext uri="{BB962C8B-B14F-4D97-AF65-F5344CB8AC3E}">
        <p14:creationId xmlns:p14="http://schemas.microsoft.com/office/powerpoint/2010/main" val="2207367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380C943-89BF-4FF3-9CC5-52B2ED010138}" type="slidenum">
              <a:rPr lang="en-GB" smtClean="0"/>
              <a:t>10</a:t>
            </a:fld>
            <a:endParaRPr lang="en-GB"/>
          </a:p>
        </p:txBody>
      </p:sp>
    </p:spTree>
    <p:extLst>
      <p:ext uri="{BB962C8B-B14F-4D97-AF65-F5344CB8AC3E}">
        <p14:creationId xmlns:p14="http://schemas.microsoft.com/office/powerpoint/2010/main" val="2839594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44413"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Scenario cards are available which the teacher can use to make the practical activity relevant in a certain context for students.</a:t>
            </a:r>
            <a:endParaRPr lang="en-GB" sz="1000" kern="1200">
              <a:solidFill>
                <a:schemeClr val="tx1"/>
              </a:solidFill>
              <a:effectLst/>
              <a:latin typeface="+mn-lt"/>
              <a:ea typeface="+mn-ea"/>
              <a:cs typeface="+mn-cs"/>
            </a:endParaRPr>
          </a:p>
          <a:p>
            <a:pPr marL="0" marR="0" lvl="0" indent="0" algn="l" defTabSz="744413" rtl="0" eaLnBrk="1" fontAlgn="auto" latinLnBrk="0" hangingPunct="1">
              <a:lnSpc>
                <a:spcPct val="100000"/>
              </a:lnSpc>
              <a:spcBef>
                <a:spcPts val="0"/>
              </a:spcBef>
              <a:spcAft>
                <a:spcPts val="0"/>
              </a:spcAft>
              <a:buClrTx/>
              <a:buSzTx/>
              <a:buFontTx/>
              <a:buNone/>
              <a:tabLst/>
              <a:defRPr/>
            </a:pPr>
            <a:r>
              <a:rPr lang="en-GB"/>
              <a:t>In pairs/ small group demo management of an asthma attack</a:t>
            </a:r>
          </a:p>
          <a:p>
            <a:endParaRPr lang="en-GB"/>
          </a:p>
        </p:txBody>
      </p:sp>
      <p:sp>
        <p:nvSpPr>
          <p:cNvPr id="4" name="Slide Number Placeholder 3"/>
          <p:cNvSpPr>
            <a:spLocks noGrp="1"/>
          </p:cNvSpPr>
          <p:nvPr>
            <p:ph type="sldNum" sz="quarter" idx="5"/>
          </p:nvPr>
        </p:nvSpPr>
        <p:spPr/>
        <p:txBody>
          <a:bodyPr/>
          <a:lstStyle/>
          <a:p>
            <a:fld id="{D380C943-89BF-4FF3-9CC5-52B2ED010138}" type="slidenum">
              <a:rPr lang="en-GB" smtClean="0"/>
              <a:t>11</a:t>
            </a:fld>
            <a:endParaRPr lang="en-GB"/>
          </a:p>
        </p:txBody>
      </p:sp>
    </p:spTree>
    <p:extLst>
      <p:ext uri="{BB962C8B-B14F-4D97-AF65-F5344CB8AC3E}">
        <p14:creationId xmlns:p14="http://schemas.microsoft.com/office/powerpoint/2010/main" val="1494212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739775"/>
            <a:ext cx="5926137" cy="3703638"/>
          </a:xfrm>
        </p:spPr>
      </p:sp>
      <p:sp>
        <p:nvSpPr>
          <p:cNvPr id="3" name="Notes Placeholder 2"/>
          <p:cNvSpPr>
            <a:spLocks noGrp="1"/>
          </p:cNvSpPr>
          <p:nvPr>
            <p:ph type="body" idx="1"/>
          </p:nvPr>
        </p:nvSpPr>
        <p:spPr/>
        <p:txBody>
          <a:bodyPr/>
          <a:lstStyle/>
          <a:p>
            <a:r>
              <a:rPr lang="en-GB">
                <a:cs typeface="Times"/>
              </a:rPr>
              <a:t>Opportunity to discuss common casualty care skills which are necessary in all first aid situations.</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C1D5CF2-3FC3-47F3-B48F-ADC86FC92C34}"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950988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380C943-89BF-4FF3-9CC5-52B2ED010138}" type="slidenum">
              <a:rPr lang="en-GB" smtClean="0"/>
              <a:t>13</a:t>
            </a:fld>
            <a:endParaRPr lang="en-GB"/>
          </a:p>
        </p:txBody>
      </p:sp>
    </p:spTree>
    <p:extLst>
      <p:ext uri="{BB962C8B-B14F-4D97-AF65-F5344CB8AC3E}">
        <p14:creationId xmlns:p14="http://schemas.microsoft.com/office/powerpoint/2010/main" val="3091536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380C943-89BF-4FF3-9CC5-52B2ED010138}" type="slidenum">
              <a:rPr lang="en-GB" smtClean="0"/>
              <a:t>14</a:t>
            </a:fld>
            <a:endParaRPr lang="en-GB"/>
          </a:p>
        </p:txBody>
      </p:sp>
    </p:spTree>
    <p:extLst>
      <p:ext uri="{BB962C8B-B14F-4D97-AF65-F5344CB8AC3E}">
        <p14:creationId xmlns:p14="http://schemas.microsoft.com/office/powerpoint/2010/main" val="19898196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380C943-89BF-4FF3-9CC5-52B2ED010138}" type="slidenum">
              <a:rPr lang="en-GB" smtClean="0"/>
              <a:t>15</a:t>
            </a:fld>
            <a:endParaRPr lang="en-GB"/>
          </a:p>
        </p:txBody>
      </p:sp>
    </p:spTree>
    <p:extLst>
      <p:ext uri="{BB962C8B-B14F-4D97-AF65-F5344CB8AC3E}">
        <p14:creationId xmlns:p14="http://schemas.microsoft.com/office/powerpoint/2010/main" val="2450893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44413" rtl="0" eaLnBrk="1" fontAlgn="auto" latinLnBrk="0" hangingPunct="1">
              <a:lnSpc>
                <a:spcPct val="100000"/>
              </a:lnSpc>
              <a:spcBef>
                <a:spcPts val="0"/>
              </a:spcBef>
              <a:spcAft>
                <a:spcPts val="0"/>
              </a:spcAft>
              <a:buClrTx/>
              <a:buSzTx/>
              <a:buFontTx/>
              <a:buNone/>
              <a:tabLst/>
              <a:defRPr/>
            </a:pPr>
            <a:r>
              <a:rPr lang="en-GB"/>
              <a:t>Look at different length of straws and width- how does this affect ability to blow up paper lungs? </a:t>
            </a:r>
          </a:p>
          <a:p>
            <a:endParaRPr lang="en-GB"/>
          </a:p>
        </p:txBody>
      </p:sp>
      <p:sp>
        <p:nvSpPr>
          <p:cNvPr id="4" name="Slide Number Placeholder 3"/>
          <p:cNvSpPr>
            <a:spLocks noGrp="1"/>
          </p:cNvSpPr>
          <p:nvPr>
            <p:ph type="sldNum" sz="quarter" idx="5"/>
          </p:nvPr>
        </p:nvSpPr>
        <p:spPr/>
        <p:txBody>
          <a:bodyPr/>
          <a:lstStyle/>
          <a:p>
            <a:fld id="{D380C943-89BF-4FF3-9CC5-52B2ED010138}" type="slidenum">
              <a:rPr lang="en-GB" smtClean="0"/>
              <a:t>16</a:t>
            </a:fld>
            <a:endParaRPr lang="en-GB"/>
          </a:p>
        </p:txBody>
      </p:sp>
    </p:spTree>
    <p:extLst>
      <p:ext uri="{BB962C8B-B14F-4D97-AF65-F5344CB8AC3E}">
        <p14:creationId xmlns:p14="http://schemas.microsoft.com/office/powerpoint/2010/main" val="17139737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44413" rtl="0" eaLnBrk="1" fontAlgn="auto" latinLnBrk="0" hangingPunct="1">
              <a:lnSpc>
                <a:spcPct val="100000"/>
              </a:lnSpc>
              <a:spcBef>
                <a:spcPts val="0"/>
              </a:spcBef>
              <a:spcAft>
                <a:spcPts val="0"/>
              </a:spcAft>
              <a:buClrTx/>
              <a:buSzTx/>
              <a:buFontTx/>
              <a:buNone/>
              <a:tabLst/>
              <a:defRPr/>
            </a:pPr>
            <a:r>
              <a:rPr lang="en-GB"/>
              <a:t>Triggers: pet hair, cold air, exercise, pollution, cigarette smoke, allergy etc</a:t>
            </a:r>
          </a:p>
          <a:p>
            <a:endParaRPr lang="en-GB"/>
          </a:p>
        </p:txBody>
      </p:sp>
      <p:sp>
        <p:nvSpPr>
          <p:cNvPr id="4" name="Slide Number Placeholder 3"/>
          <p:cNvSpPr>
            <a:spLocks noGrp="1"/>
          </p:cNvSpPr>
          <p:nvPr>
            <p:ph type="sldNum" sz="quarter" idx="5"/>
          </p:nvPr>
        </p:nvSpPr>
        <p:spPr/>
        <p:txBody>
          <a:bodyPr/>
          <a:lstStyle/>
          <a:p>
            <a:fld id="{D380C943-89BF-4FF3-9CC5-52B2ED010138}" type="slidenum">
              <a:rPr lang="en-GB" smtClean="0"/>
              <a:t>17</a:t>
            </a:fld>
            <a:endParaRPr lang="en-GB"/>
          </a:p>
        </p:txBody>
      </p:sp>
    </p:spTree>
    <p:extLst>
      <p:ext uri="{BB962C8B-B14F-4D97-AF65-F5344CB8AC3E}">
        <p14:creationId xmlns:p14="http://schemas.microsoft.com/office/powerpoint/2010/main" val="835616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380C943-89BF-4FF3-9CC5-52B2ED010138}" type="slidenum">
              <a:rPr lang="en-GB" smtClean="0"/>
              <a:t>1</a:t>
            </a:fld>
            <a:endParaRPr lang="en-GB"/>
          </a:p>
        </p:txBody>
      </p:sp>
    </p:spTree>
    <p:extLst>
      <p:ext uri="{BB962C8B-B14F-4D97-AF65-F5344CB8AC3E}">
        <p14:creationId xmlns:p14="http://schemas.microsoft.com/office/powerpoint/2010/main" val="4017189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380C943-89BF-4FF3-9CC5-52B2ED010138}" type="slidenum">
              <a:rPr lang="en-GB" smtClean="0"/>
              <a:t>2</a:t>
            </a:fld>
            <a:endParaRPr lang="en-GB"/>
          </a:p>
        </p:txBody>
      </p:sp>
    </p:spTree>
    <p:extLst>
      <p:ext uri="{BB962C8B-B14F-4D97-AF65-F5344CB8AC3E}">
        <p14:creationId xmlns:p14="http://schemas.microsoft.com/office/powerpoint/2010/main" val="2807674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241425"/>
            <a:ext cx="5359400" cy="3349625"/>
          </a:xfrm>
        </p:spPr>
      </p:sp>
      <p:sp>
        <p:nvSpPr>
          <p:cNvPr id="3" name="Notes Placeholder 2"/>
          <p:cNvSpPr>
            <a:spLocks noGrp="1"/>
          </p:cNvSpPr>
          <p:nvPr>
            <p:ph type="body" idx="1"/>
          </p:nvPr>
        </p:nvSpPr>
        <p:spPr/>
        <p:txBody>
          <a:bodyPr/>
          <a:lstStyle/>
          <a:p>
            <a:r>
              <a:rPr lang="en-GB" sz="1000" kern="1200">
                <a:solidFill>
                  <a:schemeClr val="tx1"/>
                </a:solidFill>
                <a:effectLst/>
                <a:latin typeface="+mn-lt"/>
                <a:ea typeface="+mn-ea"/>
                <a:cs typeface="+mn-cs"/>
              </a:rPr>
              <a:t>Teacher should refer to ground rules for the session at this stage</a:t>
            </a:r>
            <a:endParaRPr lang="en-GB"/>
          </a:p>
        </p:txBody>
      </p:sp>
      <p:sp>
        <p:nvSpPr>
          <p:cNvPr id="4" name="Slide Number Placeholder 3"/>
          <p:cNvSpPr>
            <a:spLocks noGrp="1"/>
          </p:cNvSpPr>
          <p:nvPr>
            <p:ph type="sldNum" sz="quarter" idx="10"/>
          </p:nvPr>
        </p:nvSpPr>
        <p:spPr/>
        <p:txBody>
          <a:bodyPr/>
          <a:lstStyle/>
          <a:p>
            <a:fld id="{D380C943-89BF-4FF3-9CC5-52B2ED010138}" type="slidenum">
              <a:rPr lang="en-GB" smtClean="0"/>
              <a:t>3</a:t>
            </a:fld>
            <a:endParaRPr lang="en-GB"/>
          </a:p>
        </p:txBody>
      </p:sp>
    </p:spTree>
    <p:extLst>
      <p:ext uri="{BB962C8B-B14F-4D97-AF65-F5344CB8AC3E}">
        <p14:creationId xmlns:p14="http://schemas.microsoft.com/office/powerpoint/2010/main" val="3813752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ANS; NOSE and ASTHMA</a:t>
            </a:r>
          </a:p>
          <a:p>
            <a:r>
              <a:rPr lang="en-GB"/>
              <a:t>Explain trigger is something that sets off an asthma attack. </a:t>
            </a:r>
          </a:p>
          <a:p>
            <a:endParaRPr lang="en-GB"/>
          </a:p>
        </p:txBody>
      </p:sp>
      <p:sp>
        <p:nvSpPr>
          <p:cNvPr id="4" name="Slide Number Placeholder 3"/>
          <p:cNvSpPr>
            <a:spLocks noGrp="1"/>
          </p:cNvSpPr>
          <p:nvPr>
            <p:ph type="sldNum" sz="quarter" idx="5"/>
          </p:nvPr>
        </p:nvSpPr>
        <p:spPr/>
        <p:txBody>
          <a:bodyPr/>
          <a:lstStyle/>
          <a:p>
            <a:fld id="{D380C943-89BF-4FF3-9CC5-52B2ED010138}" type="slidenum">
              <a:rPr lang="en-GB" smtClean="0"/>
              <a:t>4</a:t>
            </a:fld>
            <a:endParaRPr lang="en-GB"/>
          </a:p>
        </p:txBody>
      </p:sp>
    </p:spTree>
    <p:extLst>
      <p:ext uri="{BB962C8B-B14F-4D97-AF65-F5344CB8AC3E}">
        <p14:creationId xmlns:p14="http://schemas.microsoft.com/office/powerpoint/2010/main" val="2427329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Note – This is an additional activity</a:t>
            </a:r>
          </a:p>
        </p:txBody>
      </p:sp>
      <p:sp>
        <p:nvSpPr>
          <p:cNvPr id="4" name="Slide Number Placeholder 3"/>
          <p:cNvSpPr>
            <a:spLocks noGrp="1"/>
          </p:cNvSpPr>
          <p:nvPr>
            <p:ph type="sldNum" sz="quarter" idx="5"/>
          </p:nvPr>
        </p:nvSpPr>
        <p:spPr/>
        <p:txBody>
          <a:bodyPr/>
          <a:lstStyle/>
          <a:p>
            <a:fld id="{D380C943-89BF-4FF3-9CC5-52B2ED010138}" type="slidenum">
              <a:rPr lang="en-GB" smtClean="0"/>
              <a:t>5</a:t>
            </a:fld>
            <a:endParaRPr lang="en-GB"/>
          </a:p>
        </p:txBody>
      </p:sp>
    </p:spTree>
    <p:extLst>
      <p:ext uri="{BB962C8B-B14F-4D97-AF65-F5344CB8AC3E}">
        <p14:creationId xmlns:p14="http://schemas.microsoft.com/office/powerpoint/2010/main" val="219295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44413" rtl="0" eaLnBrk="1" fontAlgn="auto" latinLnBrk="0" hangingPunct="1">
              <a:lnSpc>
                <a:spcPct val="100000"/>
              </a:lnSpc>
              <a:spcBef>
                <a:spcPts val="0"/>
              </a:spcBef>
              <a:spcAft>
                <a:spcPts val="0"/>
              </a:spcAft>
              <a:buClrTx/>
              <a:buSzTx/>
              <a:buFontTx/>
              <a:buNone/>
              <a:tabLst/>
              <a:defRPr/>
            </a:pPr>
            <a:r>
              <a:rPr lang="en-GB" dirty="0"/>
              <a:t>To note is the narrowing of the airways in the asthma airway. Explain we breathe in through mouth and nose and air goes down into lungs where it gives body the oxygen it needs to survive.  Asthma airways are congested with mucous etc and make it narrow and harder to breathe.</a:t>
            </a:r>
          </a:p>
          <a:p>
            <a:endParaRPr lang="en-GB" dirty="0"/>
          </a:p>
        </p:txBody>
      </p:sp>
      <p:sp>
        <p:nvSpPr>
          <p:cNvPr id="4" name="Slide Number Placeholder 3"/>
          <p:cNvSpPr>
            <a:spLocks noGrp="1"/>
          </p:cNvSpPr>
          <p:nvPr>
            <p:ph type="sldNum" sz="quarter" idx="5"/>
          </p:nvPr>
        </p:nvSpPr>
        <p:spPr/>
        <p:txBody>
          <a:bodyPr/>
          <a:lstStyle/>
          <a:p>
            <a:fld id="{D380C943-89BF-4FF3-9CC5-52B2ED010138}" type="slidenum">
              <a:rPr lang="en-GB" smtClean="0"/>
              <a:t>6</a:t>
            </a:fld>
            <a:endParaRPr lang="en-GB"/>
          </a:p>
        </p:txBody>
      </p:sp>
    </p:spTree>
    <p:extLst>
      <p:ext uri="{BB962C8B-B14F-4D97-AF65-F5344CB8AC3E}">
        <p14:creationId xmlns:p14="http://schemas.microsoft.com/office/powerpoint/2010/main" val="3613127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44413" rtl="0" eaLnBrk="1" fontAlgn="auto" latinLnBrk="0" hangingPunct="1">
              <a:lnSpc>
                <a:spcPct val="100000"/>
              </a:lnSpc>
              <a:spcBef>
                <a:spcPts val="0"/>
              </a:spcBef>
              <a:spcAft>
                <a:spcPts val="0"/>
              </a:spcAft>
              <a:buClrTx/>
              <a:buSzTx/>
              <a:buFontTx/>
              <a:buNone/>
              <a:tabLst/>
              <a:defRPr/>
            </a:pPr>
            <a:r>
              <a:rPr lang="en-GB">
                <a:cs typeface="Times"/>
              </a:rPr>
              <a:t>Write answers onto white board ready for next slide to compare.</a:t>
            </a:r>
          </a:p>
          <a:p>
            <a:endParaRPr lang="en-GB"/>
          </a:p>
        </p:txBody>
      </p:sp>
      <p:sp>
        <p:nvSpPr>
          <p:cNvPr id="4" name="Slide Number Placeholder 3"/>
          <p:cNvSpPr>
            <a:spLocks noGrp="1"/>
          </p:cNvSpPr>
          <p:nvPr>
            <p:ph type="sldNum" sz="quarter" idx="5"/>
          </p:nvPr>
        </p:nvSpPr>
        <p:spPr/>
        <p:txBody>
          <a:bodyPr/>
          <a:lstStyle/>
          <a:p>
            <a:fld id="{D380C943-89BF-4FF3-9CC5-52B2ED010138}" type="slidenum">
              <a:rPr lang="en-GB" smtClean="0"/>
              <a:t>7</a:t>
            </a:fld>
            <a:endParaRPr lang="en-GB"/>
          </a:p>
        </p:txBody>
      </p:sp>
    </p:spTree>
    <p:extLst>
      <p:ext uri="{BB962C8B-B14F-4D97-AF65-F5344CB8AC3E}">
        <p14:creationId xmlns:p14="http://schemas.microsoft.com/office/powerpoint/2010/main" val="3952535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380C943-89BF-4FF3-9CC5-52B2ED010138}" type="slidenum">
              <a:rPr lang="en-GB" smtClean="0"/>
              <a:t>8</a:t>
            </a:fld>
            <a:endParaRPr lang="en-GB"/>
          </a:p>
        </p:txBody>
      </p:sp>
    </p:spTree>
    <p:extLst>
      <p:ext uri="{BB962C8B-B14F-4D97-AF65-F5344CB8AC3E}">
        <p14:creationId xmlns:p14="http://schemas.microsoft.com/office/powerpoint/2010/main" val="38103346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ouble header &amp; subject chan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6F566C60-6C34-4596-98B7-F2465D9F2361}"/>
              </a:ext>
            </a:extLst>
          </p:cNvPr>
          <p:cNvSpPr>
            <a:spLocks noGrp="1"/>
          </p:cNvSpPr>
          <p:nvPr>
            <p:ph type="pic" sz="quarter" idx="18"/>
          </p:nvPr>
        </p:nvSpPr>
        <p:spPr>
          <a:xfrm>
            <a:off x="304799" y="207963"/>
            <a:ext cx="8508411" cy="5057775"/>
          </a:xfrm>
          <a:prstGeom prst="rect">
            <a:avLst/>
          </a:prstGeom>
        </p:spPr>
        <p:txBody>
          <a:bodyPr/>
          <a:lstStyle/>
          <a:p>
            <a:endParaRPr lang="en-GB"/>
          </a:p>
        </p:txBody>
      </p:sp>
      <p:sp>
        <p:nvSpPr>
          <p:cNvPr id="6" name="Text Placeholder 5">
            <a:extLst>
              <a:ext uri="{FF2B5EF4-FFF2-40B4-BE49-F238E27FC236}">
                <a16:creationId xmlns:a16="http://schemas.microsoft.com/office/drawing/2014/main" id="{EDD9E706-3D6E-4B8D-82F2-37B52804ECD0}"/>
              </a:ext>
            </a:extLst>
          </p:cNvPr>
          <p:cNvSpPr>
            <a:spLocks noGrp="1"/>
          </p:cNvSpPr>
          <p:nvPr>
            <p:ph type="body" sz="quarter" idx="10" hasCustomPrompt="1"/>
          </p:nvPr>
        </p:nvSpPr>
        <p:spPr>
          <a:xfrm>
            <a:off x="7237435" y="5265779"/>
            <a:ext cx="1575776" cy="309179"/>
          </a:xfrm>
          <a:prstGeom prst="rect">
            <a:avLst/>
          </a:prstGeom>
        </p:spPr>
        <p:txBody>
          <a:bodyPr/>
          <a:lstStyle>
            <a:lvl1pPr marL="0" marR="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sz="1000" baseline="0">
                <a:solidFill>
                  <a:schemeClr val="bg1">
                    <a:lumMod val="50000"/>
                  </a:schemeClr>
                </a:solidFill>
                <a:latin typeface="+mj-lt"/>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GB"/>
              <a:t>KS2 - Asthma</a:t>
            </a:r>
          </a:p>
        </p:txBody>
      </p:sp>
      <p:sp>
        <p:nvSpPr>
          <p:cNvPr id="3" name="Content Placeholder 2">
            <a:extLst>
              <a:ext uri="{FF2B5EF4-FFF2-40B4-BE49-F238E27FC236}">
                <a16:creationId xmlns:a16="http://schemas.microsoft.com/office/drawing/2014/main" id="{BFC1E360-0609-4BEF-AF7C-C2C0E9A6FBCE}"/>
              </a:ext>
            </a:extLst>
          </p:cNvPr>
          <p:cNvSpPr>
            <a:spLocks noGrp="1" noChangeAspect="1"/>
          </p:cNvSpPr>
          <p:nvPr>
            <p:ph idx="16" hasCustomPrompt="1"/>
          </p:nvPr>
        </p:nvSpPr>
        <p:spPr>
          <a:xfrm>
            <a:off x="491629"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4" name="Content Placeholder 2">
            <a:extLst>
              <a:ext uri="{FF2B5EF4-FFF2-40B4-BE49-F238E27FC236}">
                <a16:creationId xmlns:a16="http://schemas.microsoft.com/office/drawing/2014/main" id="{BFC1E360-0609-4BEF-AF7C-C2C0E9A6FBCE}"/>
              </a:ext>
            </a:extLst>
          </p:cNvPr>
          <p:cNvSpPr>
            <a:spLocks noGrp="1" noChangeAspect="1"/>
          </p:cNvSpPr>
          <p:nvPr>
            <p:ph idx="17" hasCustomPrompt="1"/>
          </p:nvPr>
        </p:nvSpPr>
        <p:spPr>
          <a:xfrm>
            <a:off x="491629" y="1029941"/>
            <a:ext cx="2979330"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grpSp>
        <p:nvGrpSpPr>
          <p:cNvPr id="12" name="Group 11">
            <a:extLst>
              <a:ext uri="{FF2B5EF4-FFF2-40B4-BE49-F238E27FC236}">
                <a16:creationId xmlns:a16="http://schemas.microsoft.com/office/drawing/2014/main" id="{9DD859F5-06F4-4AE1-A647-FEA79B07EB90}"/>
              </a:ext>
            </a:extLst>
          </p:cNvPr>
          <p:cNvGrpSpPr/>
          <p:nvPr userDrawn="1"/>
        </p:nvGrpSpPr>
        <p:grpSpPr>
          <a:xfrm>
            <a:off x="2438399" y="3747319"/>
            <a:ext cx="6705601" cy="1541044"/>
            <a:chOff x="1842654" y="-1271155"/>
            <a:chExt cx="6705601" cy="1541044"/>
          </a:xfrm>
        </p:grpSpPr>
        <p:sp>
          <p:nvSpPr>
            <p:cNvPr id="13" name="Right Triangle 12">
              <a:extLst>
                <a:ext uri="{FF2B5EF4-FFF2-40B4-BE49-F238E27FC236}">
                  <a16:creationId xmlns:a16="http://schemas.microsoft.com/office/drawing/2014/main" id="{923F48A9-913C-48C5-BD1C-E7584B578CCF}"/>
                </a:ext>
              </a:extLst>
            </p:cNvPr>
            <p:cNvSpPr/>
            <p:nvPr userDrawn="1"/>
          </p:nvSpPr>
          <p:spPr>
            <a:xfrm flipH="1">
              <a:off x="1842654" y="-1271155"/>
              <a:ext cx="6705601" cy="154104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solidFill>
                  <a:srgbClr val="FF0000"/>
                </a:solidFill>
              </a:endParaRPr>
            </a:p>
          </p:txBody>
        </p:sp>
        <p:pic>
          <p:nvPicPr>
            <p:cNvPr id="14" name="Picture 13" descr="SJA logo on angled slice.psd">
              <a:extLst>
                <a:ext uri="{FF2B5EF4-FFF2-40B4-BE49-F238E27FC236}">
                  <a16:creationId xmlns:a16="http://schemas.microsoft.com/office/drawing/2014/main" id="{ED1874F0-255D-4745-8C32-66E1AD2E60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735" t="40499" r="2544"/>
            <a:stretch/>
          </p:blipFill>
          <p:spPr>
            <a:xfrm>
              <a:off x="6636327" y="-370811"/>
              <a:ext cx="1634837" cy="640700"/>
            </a:xfrm>
            <a:prstGeom prst="rect">
              <a:avLst/>
            </a:prstGeom>
            <a:ln>
              <a:noFill/>
            </a:ln>
          </p:spPr>
        </p:pic>
      </p:grpSp>
    </p:spTree>
    <p:extLst>
      <p:ext uri="{BB962C8B-B14F-4D97-AF65-F5344CB8AC3E}">
        <p14:creationId xmlns:p14="http://schemas.microsoft.com/office/powerpoint/2010/main" val="253812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gns and symptoms">
    <p:spTree>
      <p:nvGrpSpPr>
        <p:cNvPr id="1" name=""/>
        <p:cNvGrpSpPr/>
        <p:nvPr/>
      </p:nvGrpSpPr>
      <p:grpSpPr>
        <a:xfrm>
          <a:off x="0" y="0"/>
          <a:ext cx="0" cy="0"/>
          <a:chOff x="0" y="0"/>
          <a:chExt cx="0" cy="0"/>
        </a:xfrm>
      </p:grpSpPr>
      <p:sp>
        <p:nvSpPr>
          <p:cNvPr id="6" name="Content Placeholder 2"/>
          <p:cNvSpPr>
            <a:spLocks noGrp="1" noChangeAspect="1"/>
          </p:cNvSpPr>
          <p:nvPr>
            <p:ph idx="12" hasCustomPrompt="1"/>
          </p:nvPr>
        </p:nvSpPr>
        <p:spPr>
          <a:xfrm>
            <a:off x="662749" y="1365174"/>
            <a:ext cx="4072215" cy="482248"/>
          </a:xfrm>
          <a:prstGeom prst="rect">
            <a:avLst/>
          </a:prstGeom>
        </p:spPr>
        <p:txBody>
          <a:bodyPr lIns="74441" tIns="37221" rIns="74441" bIns="37221"/>
          <a:lstStyle>
            <a:lvl1pPr marL="0" indent="0">
              <a:buNone/>
              <a:defRPr sz="2000" b="1">
                <a:solidFill>
                  <a:srgbClr val="009F4D"/>
                </a:solidFill>
                <a:latin typeface="Arial (heading)"/>
                <a:cs typeface="Arial (heading)"/>
              </a:defRPr>
            </a:lvl1pPr>
          </a:lstStyle>
          <a:p>
            <a:r>
              <a:rPr lang="en-US"/>
              <a:t>Subject name </a:t>
            </a:r>
          </a:p>
        </p:txBody>
      </p:sp>
      <p:sp>
        <p:nvSpPr>
          <p:cNvPr id="7" name="Content Placeholder 4"/>
          <p:cNvSpPr>
            <a:spLocks noGrp="1" noChangeAspect="1"/>
          </p:cNvSpPr>
          <p:nvPr>
            <p:ph idx="13" hasCustomPrompt="1"/>
          </p:nvPr>
        </p:nvSpPr>
        <p:spPr>
          <a:xfrm>
            <a:off x="662749" y="1927327"/>
            <a:ext cx="4072215" cy="2909551"/>
          </a:xfrm>
          <a:prstGeom prst="rect">
            <a:avLst/>
          </a:prstGeom>
        </p:spPr>
        <p:txBody>
          <a:bodyPr lIns="74441" tIns="37221" rIns="74441" bIns="37221"/>
          <a:lstStyle>
            <a:lvl1pPr marL="0" indent="0">
              <a:buNone/>
              <a:defRPr sz="1800" baseline="0"/>
            </a:lvl1pPr>
          </a:lstStyle>
          <a:p>
            <a:pPr lvl="0"/>
            <a:r>
              <a:rPr lang="en-US"/>
              <a:t>Type to add body text</a:t>
            </a:r>
          </a:p>
        </p:txBody>
      </p:sp>
      <p:sp>
        <p:nvSpPr>
          <p:cNvPr id="10" name="Content Placeholder 2">
            <a:extLst>
              <a:ext uri="{FF2B5EF4-FFF2-40B4-BE49-F238E27FC236}">
                <a16:creationId xmlns:a16="http://schemas.microsoft.com/office/drawing/2014/main" id="{23BBB8CC-C46E-4781-B416-BA04D21531DB}"/>
              </a:ext>
            </a:extLst>
          </p:cNvPr>
          <p:cNvSpPr>
            <a:spLocks noGrp="1" noChangeAspect="1"/>
          </p:cNvSpPr>
          <p:nvPr>
            <p:ph idx="14" hasCustomPrompt="1"/>
          </p:nvPr>
        </p:nvSpPr>
        <p:spPr>
          <a:xfrm>
            <a:off x="4941885" y="1365174"/>
            <a:ext cx="3369608" cy="482248"/>
          </a:xfrm>
          <a:prstGeom prst="rect">
            <a:avLst/>
          </a:prstGeom>
        </p:spPr>
        <p:txBody>
          <a:bodyPr lIns="74441" tIns="37221" rIns="74441" bIns="37221"/>
          <a:lstStyle>
            <a:lvl1pPr marL="0" indent="0">
              <a:buNone/>
              <a:defRPr sz="2000" b="1">
                <a:solidFill>
                  <a:srgbClr val="8D8E8D"/>
                </a:solidFill>
                <a:latin typeface="Arial (heading)"/>
                <a:cs typeface="Arial (heading)"/>
              </a:defRPr>
            </a:lvl1pPr>
          </a:lstStyle>
          <a:p>
            <a:r>
              <a:rPr lang="en-US"/>
              <a:t>What to look for</a:t>
            </a:r>
          </a:p>
        </p:txBody>
      </p:sp>
      <p:sp>
        <p:nvSpPr>
          <p:cNvPr id="11" name="Content Placeholder 4">
            <a:extLst>
              <a:ext uri="{FF2B5EF4-FFF2-40B4-BE49-F238E27FC236}">
                <a16:creationId xmlns:a16="http://schemas.microsoft.com/office/drawing/2014/main" id="{23852CBF-8D19-4B6E-BF08-B5686BB2B5E4}"/>
              </a:ext>
            </a:extLst>
          </p:cNvPr>
          <p:cNvSpPr>
            <a:spLocks noGrp="1" noChangeAspect="1"/>
          </p:cNvSpPr>
          <p:nvPr>
            <p:ph idx="15" hasCustomPrompt="1"/>
          </p:nvPr>
        </p:nvSpPr>
        <p:spPr>
          <a:xfrm>
            <a:off x="4941886" y="1927327"/>
            <a:ext cx="3369608" cy="919678"/>
          </a:xfrm>
          <a:prstGeom prst="rect">
            <a:avLst/>
          </a:prstGeom>
        </p:spPr>
        <p:txBody>
          <a:bodyPr lIns="74441" tIns="37221" rIns="74441" bIns="37221"/>
          <a:lstStyle>
            <a:lvl1pPr marL="0" indent="0">
              <a:buNone/>
              <a:defRPr sz="1800" baseline="0"/>
            </a:lvl1pPr>
          </a:lstStyle>
          <a:p>
            <a:pPr lvl="0"/>
            <a:r>
              <a:rPr lang="en-US"/>
              <a:t>The key things to look for: </a:t>
            </a:r>
          </a:p>
        </p:txBody>
      </p:sp>
      <p:sp>
        <p:nvSpPr>
          <p:cNvPr id="12" name="Text Placeholder 11">
            <a:extLst>
              <a:ext uri="{FF2B5EF4-FFF2-40B4-BE49-F238E27FC236}">
                <a16:creationId xmlns:a16="http://schemas.microsoft.com/office/drawing/2014/main" id="{EED62916-AA12-4388-BC96-5140E6820C2B}"/>
              </a:ext>
            </a:extLst>
          </p:cNvPr>
          <p:cNvSpPr>
            <a:spLocks noGrp="1" noChangeAspect="1"/>
          </p:cNvSpPr>
          <p:nvPr>
            <p:ph type="body" sz="quarter" idx="16" hasCustomPrompt="1"/>
          </p:nvPr>
        </p:nvSpPr>
        <p:spPr>
          <a:xfrm>
            <a:off x="4955858" y="2926908"/>
            <a:ext cx="3369413" cy="1835936"/>
          </a:xfrm>
          <a:prstGeom prst="rect">
            <a:avLst/>
          </a:prstGeom>
          <a:ln w="38100">
            <a:solidFill>
              <a:srgbClr val="007A53"/>
            </a:solidFill>
          </a:ln>
        </p:spPr>
        <p:txBody>
          <a:bodyPr lIns="74441" tIns="37221" rIns="74441" bIns="37221"/>
          <a:lstStyle>
            <a:lvl1pPr marL="372207" indent="-372207">
              <a:buClr>
                <a:srgbClr val="007A53"/>
              </a:buClr>
              <a:buFont typeface="+mj-lt"/>
              <a:buAutoNum type="arabicPeriod"/>
              <a:defRPr lang="en-US" sz="1300" b="1" kern="1200" dirty="0" smtClean="0">
                <a:solidFill>
                  <a:schemeClr val="tx1"/>
                </a:solidFill>
                <a:latin typeface="+mn-lt"/>
                <a:ea typeface="+mn-ea"/>
                <a:cs typeface="Arial (heading)"/>
              </a:defRPr>
            </a:lvl1pPr>
          </a:lstStyle>
          <a:p>
            <a:pPr lvl="0"/>
            <a:r>
              <a:rPr lang="en-US"/>
              <a:t>Type what to look for </a:t>
            </a:r>
          </a:p>
        </p:txBody>
      </p:sp>
      <p:sp>
        <p:nvSpPr>
          <p:cNvPr id="13" name="Content Placeholder 2">
            <a:extLst>
              <a:ext uri="{FF2B5EF4-FFF2-40B4-BE49-F238E27FC236}">
                <a16:creationId xmlns:a16="http://schemas.microsoft.com/office/drawing/2014/main" id="{7087B9CC-E881-4B22-8933-57C8AAE1A496}"/>
              </a:ext>
            </a:extLst>
          </p:cNvPr>
          <p:cNvSpPr>
            <a:spLocks noGrp="1" noChangeAspect="1"/>
          </p:cNvSpPr>
          <p:nvPr>
            <p:ph idx="17" hasCustomPrompt="1"/>
          </p:nvPr>
        </p:nvSpPr>
        <p:spPr>
          <a:xfrm>
            <a:off x="491629"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9"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5"/>
            <a:ext cx="1575776" cy="309179"/>
          </a:xfrm>
          <a:prstGeom prst="rect">
            <a:avLst/>
          </a:prstGeom>
        </p:spPr>
        <p:txBody>
          <a:bodyPr/>
          <a:lstStyle>
            <a:lvl1pPr marL="0" indent="0">
              <a:buNone/>
              <a:defRPr sz="1000" baseline="0">
                <a:solidFill>
                  <a:schemeClr val="bg1">
                    <a:lumMod val="50000"/>
                  </a:schemeClr>
                </a:solidFill>
                <a:latin typeface="+mj-lt"/>
              </a:defRPr>
            </a:lvl1pPr>
          </a:lstStyle>
          <a:p>
            <a:pPr lvl="0"/>
            <a:r>
              <a:rPr lang="en-GB"/>
              <a:t>Insert subject here </a:t>
            </a:r>
          </a:p>
        </p:txBody>
      </p:sp>
    </p:spTree>
    <p:extLst>
      <p:ext uri="{BB962C8B-B14F-4D97-AF65-F5344CB8AC3E}">
        <p14:creationId xmlns:p14="http://schemas.microsoft.com/office/powerpoint/2010/main" val="60310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eatment (Activity)">
    <p:spTree>
      <p:nvGrpSpPr>
        <p:cNvPr id="1" name=""/>
        <p:cNvGrpSpPr/>
        <p:nvPr/>
      </p:nvGrpSpPr>
      <p:grpSpPr>
        <a:xfrm>
          <a:off x="0" y="0"/>
          <a:ext cx="0" cy="0"/>
          <a:chOff x="0" y="0"/>
          <a:chExt cx="0" cy="0"/>
        </a:xfrm>
      </p:grpSpPr>
      <p:sp>
        <p:nvSpPr>
          <p:cNvPr id="6" name="Content Placeholder 2"/>
          <p:cNvSpPr>
            <a:spLocks noGrp="1" noChangeAspect="1"/>
          </p:cNvSpPr>
          <p:nvPr>
            <p:ph idx="12" hasCustomPrompt="1"/>
          </p:nvPr>
        </p:nvSpPr>
        <p:spPr>
          <a:xfrm>
            <a:off x="662746" y="1365174"/>
            <a:ext cx="7984000" cy="482248"/>
          </a:xfrm>
          <a:prstGeom prst="rect">
            <a:avLst/>
          </a:prstGeom>
        </p:spPr>
        <p:txBody>
          <a:bodyPr lIns="74441" tIns="37221" rIns="74441" bIns="37221"/>
          <a:lstStyle>
            <a:lvl1pPr marL="0" indent="0">
              <a:buNone/>
              <a:defRPr sz="2000" b="1">
                <a:solidFill>
                  <a:srgbClr val="009F4D"/>
                </a:solidFill>
                <a:latin typeface="Arial (heading)"/>
                <a:cs typeface="Arial (heading)"/>
              </a:defRPr>
            </a:lvl1pPr>
          </a:lstStyle>
          <a:p>
            <a:r>
              <a:rPr lang="en-US"/>
              <a:t>Types of X</a:t>
            </a:r>
          </a:p>
        </p:txBody>
      </p:sp>
      <p:sp>
        <p:nvSpPr>
          <p:cNvPr id="7" name="Content Placeholder 4"/>
          <p:cNvSpPr>
            <a:spLocks noGrp="1" noChangeAspect="1"/>
          </p:cNvSpPr>
          <p:nvPr>
            <p:ph idx="13" hasCustomPrompt="1"/>
          </p:nvPr>
        </p:nvSpPr>
        <p:spPr>
          <a:xfrm>
            <a:off x="662746" y="1927325"/>
            <a:ext cx="7984000" cy="454096"/>
          </a:xfrm>
          <a:prstGeom prst="rect">
            <a:avLst/>
          </a:prstGeom>
        </p:spPr>
        <p:txBody>
          <a:bodyPr lIns="74441" tIns="37221" rIns="74441" bIns="37221"/>
          <a:lstStyle>
            <a:lvl1pPr marL="0" indent="0">
              <a:buNone/>
              <a:defRPr sz="1800" baseline="0"/>
            </a:lvl1pPr>
          </a:lstStyle>
          <a:p>
            <a:pPr lvl="0"/>
            <a:r>
              <a:rPr lang="en-US"/>
              <a:t>Which pictures show X? </a:t>
            </a:r>
          </a:p>
        </p:txBody>
      </p:sp>
      <p:grpSp>
        <p:nvGrpSpPr>
          <p:cNvPr id="2" name="Group 4">
            <a:extLst>
              <a:ext uri="{FF2B5EF4-FFF2-40B4-BE49-F238E27FC236}">
                <a16:creationId xmlns:a16="http://schemas.microsoft.com/office/drawing/2014/main" id="{46F7402E-F357-49DE-8D00-942661D6AEF6}"/>
              </a:ext>
            </a:extLst>
          </p:cNvPr>
          <p:cNvGrpSpPr>
            <a:grpSpLocks noChangeAspect="1"/>
          </p:cNvGrpSpPr>
          <p:nvPr userDrawn="1"/>
        </p:nvGrpSpPr>
        <p:grpSpPr bwMode="auto">
          <a:xfrm>
            <a:off x="748112" y="2461326"/>
            <a:ext cx="2401098" cy="1324383"/>
            <a:chOff x="488" y="3043"/>
            <a:chExt cx="1768" cy="1104"/>
          </a:xfrm>
        </p:grpSpPr>
        <p:sp>
          <p:nvSpPr>
            <p:cNvPr id="11" name="AutoShape 3">
              <a:extLst>
                <a:ext uri="{FF2B5EF4-FFF2-40B4-BE49-F238E27FC236}">
                  <a16:creationId xmlns:a16="http://schemas.microsoft.com/office/drawing/2014/main" id="{F1834651-9F5A-4579-9288-48F41E1C5BD8}"/>
                </a:ext>
              </a:extLst>
            </p:cNvPr>
            <p:cNvSpPr>
              <a:spLocks noChangeAspect="1" noTextEdit="1"/>
            </p:cNvSpPr>
            <p:nvPr userDrawn="1"/>
          </p:nvSpPr>
          <p:spPr bwMode="auto">
            <a:xfrm>
              <a:off x="488" y="3043"/>
              <a:ext cx="1768" cy="1104"/>
            </a:xfrm>
            <a:prstGeom prst="rect">
              <a:avLst/>
            </a:prstGeom>
            <a:noFill/>
            <a:ln w="28575" cap="flat" cmpd="sng" algn="ctr">
              <a:solidFill>
                <a:srgbClr val="007A53"/>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2" name="AutoShape 3">
            <a:extLst>
              <a:ext uri="{FF2B5EF4-FFF2-40B4-BE49-F238E27FC236}">
                <a16:creationId xmlns:a16="http://schemas.microsoft.com/office/drawing/2014/main" id="{AD0204EA-B1E8-4BB3-A8C8-F8C7797BAC7B}"/>
              </a:ext>
            </a:extLst>
          </p:cNvPr>
          <p:cNvSpPr>
            <a:spLocks noChangeAspect="1" noTextEdit="1"/>
          </p:cNvSpPr>
          <p:nvPr userDrawn="1"/>
        </p:nvSpPr>
        <p:spPr bwMode="auto">
          <a:xfrm>
            <a:off x="3409132" y="2459441"/>
            <a:ext cx="2401098" cy="1324383"/>
          </a:xfrm>
          <a:prstGeom prst="rect">
            <a:avLst/>
          </a:prstGeom>
          <a:noFill/>
          <a:ln w="28575" cap="flat" cmpd="sng" algn="ctr">
            <a:solidFill>
              <a:srgbClr val="007A53"/>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vert="horz" wrap="square" lIns="74441" tIns="37221" rIns="74441" bIns="37221" numCol="1" anchor="t" anchorCtr="0" compatLnSpc="1">
            <a:prstTxWarp prst="textNoShape">
              <a:avLst/>
            </a:prstTxWarp>
          </a:bodyPr>
          <a:lstStyle/>
          <a:p>
            <a:endParaRPr lang="en-GB"/>
          </a:p>
        </p:txBody>
      </p:sp>
      <p:sp>
        <p:nvSpPr>
          <p:cNvPr id="13" name="AutoShape 3">
            <a:extLst>
              <a:ext uri="{FF2B5EF4-FFF2-40B4-BE49-F238E27FC236}">
                <a16:creationId xmlns:a16="http://schemas.microsoft.com/office/drawing/2014/main" id="{FFE2403E-29E9-4759-B844-59397F7B4865}"/>
              </a:ext>
            </a:extLst>
          </p:cNvPr>
          <p:cNvSpPr>
            <a:spLocks noChangeAspect="1" noTextEdit="1"/>
          </p:cNvSpPr>
          <p:nvPr userDrawn="1"/>
        </p:nvSpPr>
        <p:spPr bwMode="auto">
          <a:xfrm>
            <a:off x="748112" y="3878039"/>
            <a:ext cx="2401098" cy="1324383"/>
          </a:xfrm>
          <a:prstGeom prst="rect">
            <a:avLst/>
          </a:prstGeom>
          <a:noFill/>
          <a:ln w="28575" cap="flat" cmpd="sng" algn="ctr">
            <a:solidFill>
              <a:srgbClr val="007A53"/>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vert="horz" wrap="square" lIns="74441" tIns="37221" rIns="74441" bIns="37221" numCol="1" anchor="t" anchorCtr="0" compatLnSpc="1">
            <a:prstTxWarp prst="textNoShape">
              <a:avLst/>
            </a:prstTxWarp>
          </a:bodyPr>
          <a:lstStyle/>
          <a:p>
            <a:endParaRPr lang="en-GB"/>
          </a:p>
        </p:txBody>
      </p:sp>
      <p:sp>
        <p:nvSpPr>
          <p:cNvPr id="14" name="AutoShape 3">
            <a:extLst>
              <a:ext uri="{FF2B5EF4-FFF2-40B4-BE49-F238E27FC236}">
                <a16:creationId xmlns:a16="http://schemas.microsoft.com/office/drawing/2014/main" id="{14F5710B-F108-4DC4-97D9-99229382E170}"/>
              </a:ext>
            </a:extLst>
          </p:cNvPr>
          <p:cNvSpPr>
            <a:spLocks noChangeAspect="1" noTextEdit="1"/>
          </p:cNvSpPr>
          <p:nvPr userDrawn="1"/>
        </p:nvSpPr>
        <p:spPr bwMode="auto">
          <a:xfrm>
            <a:off x="3409132" y="3878039"/>
            <a:ext cx="2401098" cy="1324383"/>
          </a:xfrm>
          <a:prstGeom prst="rect">
            <a:avLst/>
          </a:prstGeom>
          <a:noFill/>
          <a:ln w="28575" cap="flat" cmpd="sng" algn="ctr">
            <a:solidFill>
              <a:srgbClr val="007A53"/>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vert="horz" wrap="square" lIns="74441" tIns="37221" rIns="74441" bIns="37221" numCol="1" anchor="t" anchorCtr="0" compatLnSpc="1">
            <a:prstTxWarp prst="textNoShape">
              <a:avLst/>
            </a:prstTxWarp>
          </a:bodyPr>
          <a:lstStyle/>
          <a:p>
            <a:endParaRPr lang="en-GB"/>
          </a:p>
        </p:txBody>
      </p:sp>
      <p:sp>
        <p:nvSpPr>
          <p:cNvPr id="16" name="Content Placeholder 4">
            <a:extLst>
              <a:ext uri="{FF2B5EF4-FFF2-40B4-BE49-F238E27FC236}">
                <a16:creationId xmlns:a16="http://schemas.microsoft.com/office/drawing/2014/main" id="{E739053F-35CF-46ED-B899-5DA9AC699BB3}"/>
              </a:ext>
            </a:extLst>
          </p:cNvPr>
          <p:cNvSpPr>
            <a:spLocks noGrp="1" noChangeAspect="1"/>
          </p:cNvSpPr>
          <p:nvPr>
            <p:ph idx="14" hasCustomPrompt="1"/>
          </p:nvPr>
        </p:nvSpPr>
        <p:spPr>
          <a:xfrm>
            <a:off x="6070152" y="2459441"/>
            <a:ext cx="2576594" cy="2229369"/>
          </a:xfrm>
          <a:prstGeom prst="rect">
            <a:avLst/>
          </a:prstGeom>
          <a:ln w="38100">
            <a:solidFill>
              <a:srgbClr val="007A53"/>
            </a:solidFill>
          </a:ln>
        </p:spPr>
        <p:txBody>
          <a:bodyPr lIns="74441" tIns="37221" rIns="74441" bIns="37221"/>
          <a:lstStyle>
            <a:lvl1pPr marL="0" indent="0">
              <a:buNone/>
              <a:defRPr sz="1300" b="1" i="0" baseline="0">
                <a:solidFill>
                  <a:srgbClr val="007A53"/>
                </a:solidFill>
              </a:defRPr>
            </a:lvl1pPr>
          </a:lstStyle>
          <a:p>
            <a:pPr lvl="0"/>
            <a:r>
              <a:rPr lang="en-US"/>
              <a:t>Important notes </a:t>
            </a:r>
          </a:p>
        </p:txBody>
      </p:sp>
      <p:sp>
        <p:nvSpPr>
          <p:cNvPr id="17" name="Content Placeholder 2">
            <a:extLst>
              <a:ext uri="{FF2B5EF4-FFF2-40B4-BE49-F238E27FC236}">
                <a16:creationId xmlns:a16="http://schemas.microsoft.com/office/drawing/2014/main" id="{6FEC7486-7440-4E90-9214-9A44C73CDC7A}"/>
              </a:ext>
            </a:extLst>
          </p:cNvPr>
          <p:cNvSpPr>
            <a:spLocks noGrp="1" noChangeAspect="1"/>
          </p:cNvSpPr>
          <p:nvPr>
            <p:ph idx="15" hasCustomPrompt="1"/>
          </p:nvPr>
        </p:nvSpPr>
        <p:spPr>
          <a:xfrm>
            <a:off x="491629"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18"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5"/>
            <a:ext cx="1575776" cy="309179"/>
          </a:xfrm>
          <a:prstGeom prst="rect">
            <a:avLst/>
          </a:prstGeom>
        </p:spPr>
        <p:txBody>
          <a:bodyPr/>
          <a:lstStyle>
            <a:lvl1pPr marL="0" indent="0">
              <a:buNone/>
              <a:defRPr sz="1000" baseline="0">
                <a:solidFill>
                  <a:schemeClr val="bg1">
                    <a:lumMod val="50000"/>
                  </a:schemeClr>
                </a:solidFill>
                <a:latin typeface="+mj-lt"/>
              </a:defRPr>
            </a:lvl1pPr>
          </a:lstStyle>
          <a:p>
            <a:pPr lvl="0"/>
            <a:r>
              <a:rPr lang="en-GB"/>
              <a:t>Insert subject here </a:t>
            </a:r>
          </a:p>
        </p:txBody>
      </p:sp>
      <p:sp>
        <p:nvSpPr>
          <p:cNvPr id="4" name="Picture Placeholder 3">
            <a:extLst>
              <a:ext uri="{FF2B5EF4-FFF2-40B4-BE49-F238E27FC236}">
                <a16:creationId xmlns:a16="http://schemas.microsoft.com/office/drawing/2014/main" id="{FE7CD24D-02DE-4476-BB5F-49833B084EE2}"/>
              </a:ext>
            </a:extLst>
          </p:cNvPr>
          <p:cNvSpPr>
            <a:spLocks noGrp="1" noChangeAspect="1"/>
          </p:cNvSpPr>
          <p:nvPr>
            <p:ph type="pic" sz="quarter" idx="16"/>
          </p:nvPr>
        </p:nvSpPr>
        <p:spPr>
          <a:xfrm>
            <a:off x="747713" y="2459038"/>
            <a:ext cx="2401887" cy="1325562"/>
          </a:xfrm>
          <a:prstGeom prst="rect">
            <a:avLst/>
          </a:prstGeom>
        </p:spPr>
        <p:txBody>
          <a:bodyPr/>
          <a:lstStyle/>
          <a:p>
            <a:endParaRPr lang="en-GB"/>
          </a:p>
        </p:txBody>
      </p:sp>
      <p:sp>
        <p:nvSpPr>
          <p:cNvPr id="15" name="Picture Placeholder 3">
            <a:extLst>
              <a:ext uri="{FF2B5EF4-FFF2-40B4-BE49-F238E27FC236}">
                <a16:creationId xmlns:a16="http://schemas.microsoft.com/office/drawing/2014/main" id="{5FF58FC1-7288-49F1-B149-304A82F7B569}"/>
              </a:ext>
            </a:extLst>
          </p:cNvPr>
          <p:cNvSpPr>
            <a:spLocks noGrp="1" noChangeAspect="1"/>
          </p:cNvSpPr>
          <p:nvPr>
            <p:ph type="pic" sz="quarter" idx="17"/>
          </p:nvPr>
        </p:nvSpPr>
        <p:spPr>
          <a:xfrm>
            <a:off x="3453803" y="2475636"/>
            <a:ext cx="2356428" cy="1308188"/>
          </a:xfrm>
          <a:prstGeom prst="rect">
            <a:avLst/>
          </a:prstGeom>
        </p:spPr>
        <p:txBody>
          <a:bodyPr/>
          <a:lstStyle/>
          <a:p>
            <a:endParaRPr lang="en-GB"/>
          </a:p>
        </p:txBody>
      </p:sp>
      <p:sp>
        <p:nvSpPr>
          <p:cNvPr id="19" name="Picture Placeholder 3">
            <a:extLst>
              <a:ext uri="{FF2B5EF4-FFF2-40B4-BE49-F238E27FC236}">
                <a16:creationId xmlns:a16="http://schemas.microsoft.com/office/drawing/2014/main" id="{FB8B47B0-D796-4282-B048-F16CF0A6E8F7}"/>
              </a:ext>
            </a:extLst>
          </p:cNvPr>
          <p:cNvSpPr>
            <a:spLocks noGrp="1" noChangeAspect="1"/>
          </p:cNvSpPr>
          <p:nvPr>
            <p:ph type="pic" sz="quarter" idx="18"/>
          </p:nvPr>
        </p:nvSpPr>
        <p:spPr>
          <a:xfrm>
            <a:off x="747713" y="3862217"/>
            <a:ext cx="2356428" cy="1308188"/>
          </a:xfrm>
          <a:prstGeom prst="rect">
            <a:avLst/>
          </a:prstGeom>
        </p:spPr>
        <p:txBody>
          <a:bodyPr/>
          <a:lstStyle/>
          <a:p>
            <a:endParaRPr lang="en-GB"/>
          </a:p>
        </p:txBody>
      </p:sp>
      <p:sp>
        <p:nvSpPr>
          <p:cNvPr id="20" name="Picture Placeholder 3">
            <a:extLst>
              <a:ext uri="{FF2B5EF4-FFF2-40B4-BE49-F238E27FC236}">
                <a16:creationId xmlns:a16="http://schemas.microsoft.com/office/drawing/2014/main" id="{2A44C82F-5FA0-449A-8C29-FFDA5ED6AD31}"/>
              </a:ext>
            </a:extLst>
          </p:cNvPr>
          <p:cNvSpPr>
            <a:spLocks noGrp="1" noChangeAspect="1"/>
          </p:cNvSpPr>
          <p:nvPr>
            <p:ph type="pic" sz="quarter" idx="19"/>
          </p:nvPr>
        </p:nvSpPr>
        <p:spPr>
          <a:xfrm>
            <a:off x="3408932" y="3897867"/>
            <a:ext cx="2356428" cy="1308188"/>
          </a:xfrm>
          <a:prstGeom prst="rect">
            <a:avLst/>
          </a:prstGeom>
        </p:spPr>
        <p:txBody>
          <a:bodyPr/>
          <a:lstStyle/>
          <a:p>
            <a:endParaRPr lang="en-GB"/>
          </a:p>
        </p:txBody>
      </p:sp>
    </p:spTree>
    <p:extLst>
      <p:ext uri="{BB962C8B-B14F-4D97-AF65-F5344CB8AC3E}">
        <p14:creationId xmlns:p14="http://schemas.microsoft.com/office/powerpoint/2010/main" val="1934184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68314" y="877095"/>
            <a:ext cx="3990975" cy="3901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11688" y="877095"/>
            <a:ext cx="3992562" cy="3901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81266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4492" y="285944"/>
            <a:ext cx="8208962" cy="583884"/>
          </a:xfrm>
          <a:prstGeom prst="rect">
            <a:avLst/>
          </a:prstGeom>
          <a:solidFill>
            <a:schemeClr val="tx2"/>
          </a:solidFill>
        </p:spPr>
        <p:txBody>
          <a:bodyPr lIns="104287" tIns="52144" rIns="104287" bIns="52144"/>
          <a:lstStyle>
            <a:lvl1pPr>
              <a:defRPr sz="2993">
                <a:solidFill>
                  <a:schemeClr val="bg1"/>
                </a:solidFill>
                <a:latin typeface="+mj-lt"/>
              </a:defRPr>
            </a:lvl1pPr>
          </a:lstStyle>
          <a:p>
            <a:r>
              <a:rPr lang="en-US"/>
              <a:t>Click to edit Master title style</a:t>
            </a:r>
            <a:endParaRPr lang="en-GB"/>
          </a:p>
        </p:txBody>
      </p:sp>
      <p:sp>
        <p:nvSpPr>
          <p:cNvPr id="3" name="Content Placeholder 2"/>
          <p:cNvSpPr>
            <a:spLocks noGrp="1"/>
          </p:cNvSpPr>
          <p:nvPr>
            <p:ph idx="1" hasCustomPrompt="1"/>
          </p:nvPr>
        </p:nvSpPr>
        <p:spPr>
          <a:xfrm>
            <a:off x="395290" y="1064928"/>
            <a:ext cx="8208963" cy="3713451"/>
          </a:xfrm>
          <a:prstGeom prst="rect">
            <a:avLst/>
          </a:prstGeom>
        </p:spPr>
        <p:txBody>
          <a:bodyPr lIns="104287" tIns="52144" rIns="104287" bIns="52144"/>
          <a:lstStyle>
            <a:lvl1pPr>
              <a:defRPr sz="2448">
                <a:solidFill>
                  <a:srgbClr val="009F4D"/>
                </a:solidFill>
              </a:defRPr>
            </a:lvl1pPr>
            <a:lvl2pPr marL="310943" indent="-310943">
              <a:defRPr lang="en-GB" sz="1905" kern="1200" dirty="0">
                <a:solidFill>
                  <a:srgbClr val="000000"/>
                </a:solidFill>
                <a:latin typeface="+mj-lt"/>
                <a:ea typeface="MS PGothic" panose="020B0600070205080204" pitchFamily="34" charset="-128"/>
                <a:cs typeface="+mn-cs"/>
              </a:defRPr>
            </a:lvl2pPr>
            <a:lvl3pPr marL="310943" indent="-310943">
              <a:defRPr sz="1905">
                <a:solidFill>
                  <a:schemeClr val="tx1"/>
                </a:solidFill>
              </a:defRPr>
            </a:lvl3pPr>
            <a:lvl4pPr marL="310943" indent="-310943">
              <a:defRPr sz="1905">
                <a:solidFill>
                  <a:schemeClr val="tx1"/>
                </a:solidFill>
              </a:defRPr>
            </a:lvl4pPr>
            <a:lvl5pPr marL="310943" indent="-310943">
              <a:defRPr sz="1905">
                <a:solidFill>
                  <a:schemeClr val="tx1"/>
                </a:solidFill>
              </a:defRPr>
            </a:lvl5pPr>
          </a:lstStyle>
          <a:p>
            <a:pPr lvl="0"/>
            <a:r>
              <a:rPr lang="en-US"/>
              <a:t>Click to edit Master text styles</a:t>
            </a:r>
          </a:p>
          <a:p>
            <a:pPr marL="244004" lvl="1" indent="-244004" algn="l" rtl="0" eaLnBrk="0" fontAlgn="base" hangingPunct="0">
              <a:spcBef>
                <a:spcPts val="340"/>
              </a:spcBef>
              <a:spcAft>
                <a:spcPts val="340"/>
              </a:spcAft>
              <a:buClr>
                <a:srgbClr val="009F4D"/>
              </a:buClr>
              <a:buFont typeface="Wingdings 3" panose="05040102010807070707" pitchFamily="18" charset="2"/>
              <a:buChar char=""/>
              <a:defRPr/>
            </a:pPr>
            <a:r>
              <a:rPr lang="en-US"/>
              <a:t>Second level</a:t>
            </a:r>
          </a:p>
          <a:p>
            <a:pPr marL="244004" lvl="1" indent="-244004" algn="l" rtl="0" eaLnBrk="0" fontAlgn="base" hangingPunct="0">
              <a:spcBef>
                <a:spcPts val="340"/>
              </a:spcBef>
              <a:spcAft>
                <a:spcPts val="340"/>
              </a:spcAft>
              <a:buClr>
                <a:srgbClr val="009F4D"/>
              </a:buClr>
              <a:buFont typeface="Wingdings 3" panose="05040102010807070707" pitchFamily="18" charset="2"/>
              <a:buChar char=""/>
              <a:defRPr/>
            </a:pPr>
            <a:r>
              <a:rPr lang="en-US"/>
              <a:t>Third level</a:t>
            </a:r>
          </a:p>
        </p:txBody>
      </p:sp>
    </p:spTree>
    <p:extLst>
      <p:ext uri="{BB962C8B-B14F-4D97-AF65-F5344CB8AC3E}">
        <p14:creationId xmlns:p14="http://schemas.microsoft.com/office/powerpoint/2010/main" val="3211730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header ">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id="{B3453ADD-6F89-4E49-A48A-0AF14ACBF5EE}"/>
              </a:ext>
            </a:extLst>
          </p:cNvPr>
          <p:cNvSpPr>
            <a:spLocks noGrp="1"/>
          </p:cNvSpPr>
          <p:nvPr>
            <p:ph type="pic" sz="quarter" idx="18"/>
          </p:nvPr>
        </p:nvSpPr>
        <p:spPr>
          <a:xfrm>
            <a:off x="304799" y="207963"/>
            <a:ext cx="8508411" cy="5057775"/>
          </a:xfrm>
          <a:prstGeom prst="rect">
            <a:avLst/>
          </a:prstGeom>
        </p:spPr>
        <p:txBody>
          <a:bodyPr/>
          <a:lstStyle/>
          <a:p>
            <a:endParaRPr lang="en-GB"/>
          </a:p>
        </p:txBody>
      </p:sp>
      <p:sp>
        <p:nvSpPr>
          <p:cNvPr id="3" name="Content Placeholder 2">
            <a:extLst>
              <a:ext uri="{FF2B5EF4-FFF2-40B4-BE49-F238E27FC236}">
                <a16:creationId xmlns:a16="http://schemas.microsoft.com/office/drawing/2014/main" id="{BFC1E360-0609-4BEF-AF7C-C2C0E9A6FBCE}"/>
              </a:ext>
            </a:extLst>
          </p:cNvPr>
          <p:cNvSpPr>
            <a:spLocks noGrp="1" noChangeAspect="1"/>
          </p:cNvSpPr>
          <p:nvPr>
            <p:ph idx="16" hasCustomPrompt="1"/>
          </p:nvPr>
        </p:nvSpPr>
        <p:spPr>
          <a:xfrm>
            <a:off x="491629"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7" name="Text Placeholder 5">
            <a:extLst>
              <a:ext uri="{FF2B5EF4-FFF2-40B4-BE49-F238E27FC236}">
                <a16:creationId xmlns:a16="http://schemas.microsoft.com/office/drawing/2014/main" id="{C1850855-BE95-4F7A-A1A9-2D5FF72B20E6}"/>
              </a:ext>
            </a:extLst>
          </p:cNvPr>
          <p:cNvSpPr>
            <a:spLocks noGrp="1"/>
          </p:cNvSpPr>
          <p:nvPr>
            <p:ph type="body" sz="quarter" idx="10" hasCustomPrompt="1"/>
          </p:nvPr>
        </p:nvSpPr>
        <p:spPr>
          <a:xfrm>
            <a:off x="7251290" y="5251924"/>
            <a:ext cx="1575776" cy="309179"/>
          </a:xfrm>
          <a:prstGeom prst="rect">
            <a:avLst/>
          </a:prstGeom>
        </p:spPr>
        <p:txBody>
          <a:bodyPr/>
          <a:lstStyle>
            <a:lvl1pPr marL="0" indent="0">
              <a:buNone/>
              <a:defRPr sz="1000" baseline="0">
                <a:solidFill>
                  <a:schemeClr val="bg1">
                    <a:lumMod val="50000"/>
                  </a:schemeClr>
                </a:solidFill>
                <a:latin typeface="+mj-lt"/>
              </a:defRPr>
            </a:lvl1pPr>
          </a:lstStyle>
          <a:p>
            <a:pPr lvl="0"/>
            <a:r>
              <a:rPr lang="en-GB"/>
              <a:t>KS2 - Asthma</a:t>
            </a:r>
          </a:p>
        </p:txBody>
      </p:sp>
      <p:grpSp>
        <p:nvGrpSpPr>
          <p:cNvPr id="11" name="Group 10">
            <a:extLst>
              <a:ext uri="{FF2B5EF4-FFF2-40B4-BE49-F238E27FC236}">
                <a16:creationId xmlns:a16="http://schemas.microsoft.com/office/drawing/2014/main" id="{C78883C9-736E-4178-A40A-53DFC7A1317C}"/>
              </a:ext>
            </a:extLst>
          </p:cNvPr>
          <p:cNvGrpSpPr/>
          <p:nvPr userDrawn="1"/>
        </p:nvGrpSpPr>
        <p:grpSpPr>
          <a:xfrm>
            <a:off x="2438399" y="3747319"/>
            <a:ext cx="6705601" cy="1541044"/>
            <a:chOff x="1842654" y="-1271155"/>
            <a:chExt cx="6705601" cy="1541044"/>
          </a:xfrm>
          <a:noFill/>
        </p:grpSpPr>
        <p:sp>
          <p:nvSpPr>
            <p:cNvPr id="12" name="Right Triangle 11">
              <a:extLst>
                <a:ext uri="{FF2B5EF4-FFF2-40B4-BE49-F238E27FC236}">
                  <a16:creationId xmlns:a16="http://schemas.microsoft.com/office/drawing/2014/main" id="{92E65848-7A44-40E6-B4E0-1FEA493D3BC7}"/>
                </a:ext>
              </a:extLst>
            </p:cNvPr>
            <p:cNvSpPr/>
            <p:nvPr userDrawn="1"/>
          </p:nvSpPr>
          <p:spPr>
            <a:xfrm flipH="1">
              <a:off x="1842654" y="-1271155"/>
              <a:ext cx="6705601" cy="154104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solidFill>
                  <a:srgbClr val="FF0000"/>
                </a:solidFill>
              </a:endParaRPr>
            </a:p>
          </p:txBody>
        </p:sp>
        <p:pic>
          <p:nvPicPr>
            <p:cNvPr id="13" name="Picture 12" descr="SJA logo on angled slice.psd">
              <a:extLst>
                <a:ext uri="{FF2B5EF4-FFF2-40B4-BE49-F238E27FC236}">
                  <a16:creationId xmlns:a16="http://schemas.microsoft.com/office/drawing/2014/main" id="{FEC7218D-6FE3-4890-BE9C-C90C43E478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735" t="40499" r="2544"/>
            <a:stretch/>
          </p:blipFill>
          <p:spPr>
            <a:xfrm>
              <a:off x="6636327" y="-370811"/>
              <a:ext cx="1634837" cy="640700"/>
            </a:xfrm>
            <a:prstGeom prst="rect">
              <a:avLst/>
            </a:prstGeom>
            <a:grpFill/>
            <a:ln>
              <a:noFill/>
            </a:ln>
          </p:spPr>
        </p:pic>
      </p:grpSp>
    </p:spTree>
    <p:extLst>
      <p:ext uri="{BB962C8B-B14F-4D97-AF65-F5344CB8AC3E}">
        <p14:creationId xmlns:p14="http://schemas.microsoft.com/office/powerpoint/2010/main" val="313316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eak page 1">
    <p:bg>
      <p:bgRef idx="1001">
        <a:schemeClr val="bg1"/>
      </p:bgRef>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D972C41A-9216-4B40-861A-E5A06DD10D6E}"/>
              </a:ext>
            </a:extLst>
          </p:cNvPr>
          <p:cNvSpPr>
            <a:spLocks noGrp="1" noChangeAspect="1"/>
          </p:cNvSpPr>
          <p:nvPr>
            <p:ph idx="15" hasCustomPrompt="1"/>
          </p:nvPr>
        </p:nvSpPr>
        <p:spPr>
          <a:xfrm>
            <a:off x="1551709" y="1947377"/>
            <a:ext cx="6359236" cy="551146"/>
          </a:xfrm>
          <a:prstGeom prst="rect">
            <a:avLst/>
          </a:prstGeom>
          <a:solidFill>
            <a:srgbClr val="8D8E8D"/>
          </a:solidFill>
        </p:spPr>
        <p:txBody>
          <a:bodyPr lIns="74441" tIns="37221" rIns="74441" bIns="37221"/>
          <a:lstStyle>
            <a:lvl1pPr marL="0" marR="0" indent="0" algn="ctr"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5"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5"/>
            <a:ext cx="1575776" cy="309179"/>
          </a:xfrm>
          <a:prstGeom prst="rect">
            <a:avLst/>
          </a:prstGeom>
        </p:spPr>
        <p:txBody>
          <a:bodyPr/>
          <a:lstStyle>
            <a:lvl1pPr marL="0" indent="0">
              <a:buNone/>
              <a:defRPr sz="1000" baseline="0">
                <a:solidFill>
                  <a:schemeClr val="bg1">
                    <a:lumMod val="50000"/>
                  </a:schemeClr>
                </a:solidFill>
                <a:latin typeface="+mj-lt"/>
              </a:defRPr>
            </a:lvl1pPr>
          </a:lstStyle>
          <a:p>
            <a:pPr lvl="0"/>
            <a:r>
              <a:rPr lang="en-GB"/>
              <a:t>KS2 - Asthma</a:t>
            </a:r>
          </a:p>
        </p:txBody>
      </p:sp>
    </p:spTree>
    <p:extLst>
      <p:ext uri="{BB962C8B-B14F-4D97-AF65-F5344CB8AC3E}">
        <p14:creationId xmlns:p14="http://schemas.microsoft.com/office/powerpoint/2010/main" val="22992765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 page 2">
    <p:bg>
      <p:bgRef idx="1001">
        <a:schemeClr val="bg1"/>
      </p:bgRef>
    </p:bg>
    <p:spTree>
      <p:nvGrpSpPr>
        <p:cNvPr id="1" name=""/>
        <p:cNvGrpSpPr/>
        <p:nvPr/>
      </p:nvGrpSpPr>
      <p:grpSpPr>
        <a:xfrm>
          <a:off x="0" y="0"/>
          <a:ext cx="0" cy="0"/>
          <a:chOff x="0" y="0"/>
          <a:chExt cx="0" cy="0"/>
        </a:xfrm>
      </p:grpSpPr>
      <p:sp>
        <p:nvSpPr>
          <p:cNvPr id="5"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5"/>
            <a:ext cx="1575776" cy="309179"/>
          </a:xfrm>
          <a:prstGeom prst="rect">
            <a:avLst/>
          </a:prstGeom>
        </p:spPr>
        <p:txBody>
          <a:bodyPr/>
          <a:lstStyle>
            <a:lvl1pPr marL="0" indent="0">
              <a:buNone/>
              <a:defRPr sz="1000" baseline="0">
                <a:solidFill>
                  <a:schemeClr val="bg1">
                    <a:lumMod val="50000"/>
                  </a:schemeClr>
                </a:solidFill>
                <a:latin typeface="+mj-lt"/>
              </a:defRPr>
            </a:lvl1pPr>
          </a:lstStyle>
          <a:p>
            <a:pPr lvl="0"/>
            <a:r>
              <a:rPr lang="en-GB"/>
              <a:t>KS2 - Asthma</a:t>
            </a:r>
          </a:p>
        </p:txBody>
      </p:sp>
      <p:sp>
        <p:nvSpPr>
          <p:cNvPr id="6" name="Content Placeholder 2">
            <a:extLst>
              <a:ext uri="{FF2B5EF4-FFF2-40B4-BE49-F238E27FC236}">
                <a16:creationId xmlns:a16="http://schemas.microsoft.com/office/drawing/2014/main" id="{72648BE5-7FB0-43C3-9796-11EDEC3B12D4}"/>
              </a:ext>
            </a:extLst>
          </p:cNvPr>
          <p:cNvSpPr>
            <a:spLocks noGrp="1" noChangeAspect="1"/>
          </p:cNvSpPr>
          <p:nvPr>
            <p:ph idx="16" hasCustomPrompt="1"/>
          </p:nvPr>
        </p:nvSpPr>
        <p:spPr>
          <a:xfrm>
            <a:off x="2542100" y="2498523"/>
            <a:ext cx="4246627" cy="551146"/>
          </a:xfrm>
          <a:prstGeom prst="rect">
            <a:avLst/>
          </a:prstGeom>
          <a:solidFill>
            <a:srgbClr val="8D8E8D"/>
          </a:solidFill>
        </p:spPr>
        <p:txBody>
          <a:bodyPr lIns="74441" tIns="37221" rIns="74441" bIns="37221"/>
          <a:lstStyle>
            <a:lvl1pPr marL="0" marR="0" indent="0" algn="ctr"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7" name="Content Placeholder 2">
            <a:extLst>
              <a:ext uri="{FF2B5EF4-FFF2-40B4-BE49-F238E27FC236}">
                <a16:creationId xmlns:a16="http://schemas.microsoft.com/office/drawing/2014/main" id="{6F71EAB9-84D2-4471-97AE-F407342A10D6}"/>
              </a:ext>
            </a:extLst>
          </p:cNvPr>
          <p:cNvSpPr>
            <a:spLocks noGrp="1" noChangeAspect="1"/>
          </p:cNvSpPr>
          <p:nvPr>
            <p:ph idx="15" hasCustomPrompt="1"/>
          </p:nvPr>
        </p:nvSpPr>
        <p:spPr>
          <a:xfrm>
            <a:off x="1551709" y="1947377"/>
            <a:ext cx="6359236" cy="551146"/>
          </a:xfrm>
          <a:prstGeom prst="rect">
            <a:avLst/>
          </a:prstGeom>
          <a:solidFill>
            <a:srgbClr val="8D8E8D"/>
          </a:solidFill>
        </p:spPr>
        <p:txBody>
          <a:bodyPr lIns="74441" tIns="37221" rIns="74441" bIns="37221"/>
          <a:lstStyle>
            <a:lvl1pPr marL="0" marR="0" indent="0" algn="ctr"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Tree>
    <p:extLst>
      <p:ext uri="{BB962C8B-B14F-4D97-AF65-F5344CB8AC3E}">
        <p14:creationId xmlns:p14="http://schemas.microsoft.com/office/powerpoint/2010/main" val="39317348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3" name="Content Placeholder 2"/>
          <p:cNvSpPr>
            <a:spLocks noGrp="1" noChangeAspect="1"/>
          </p:cNvSpPr>
          <p:nvPr>
            <p:ph idx="1" hasCustomPrompt="1"/>
          </p:nvPr>
        </p:nvSpPr>
        <p:spPr>
          <a:xfrm>
            <a:off x="662749" y="1365174"/>
            <a:ext cx="7575409" cy="482248"/>
          </a:xfrm>
          <a:prstGeom prst="rect">
            <a:avLst/>
          </a:prstGeom>
        </p:spPr>
        <p:txBody>
          <a:bodyPr lIns="74441" tIns="37221" rIns="74441" bIns="37221"/>
          <a:lstStyle>
            <a:lvl1pPr marL="0" indent="0">
              <a:buNone/>
              <a:defRPr sz="2000" b="1">
                <a:solidFill>
                  <a:srgbClr val="009F4D"/>
                </a:solidFill>
                <a:latin typeface="Arial (heading)"/>
                <a:cs typeface="Arial (heading)"/>
              </a:defRPr>
            </a:lvl1pPr>
          </a:lstStyle>
          <a:p>
            <a:r>
              <a:rPr lang="en-US"/>
              <a:t>Type to add heading</a:t>
            </a:r>
          </a:p>
        </p:txBody>
      </p:sp>
      <p:sp>
        <p:nvSpPr>
          <p:cNvPr id="14" name="Content Placeholder 4"/>
          <p:cNvSpPr>
            <a:spLocks noGrp="1" noChangeAspect="1"/>
          </p:cNvSpPr>
          <p:nvPr>
            <p:ph idx="11" hasCustomPrompt="1"/>
          </p:nvPr>
        </p:nvSpPr>
        <p:spPr>
          <a:xfrm>
            <a:off x="662749" y="1927327"/>
            <a:ext cx="7575409" cy="919678"/>
          </a:xfrm>
          <a:prstGeom prst="rect">
            <a:avLst/>
          </a:prstGeom>
        </p:spPr>
        <p:txBody>
          <a:bodyPr lIns="74441" tIns="37221" rIns="74441" bIns="37221"/>
          <a:lstStyle>
            <a:lvl1pPr marL="0" indent="0">
              <a:buNone/>
              <a:defRPr sz="1800"/>
            </a:lvl1pPr>
          </a:lstStyle>
          <a:p>
            <a:pPr lvl="0"/>
            <a:r>
              <a:rPr lang="en-US"/>
              <a:t>Type to add body text</a:t>
            </a:r>
          </a:p>
        </p:txBody>
      </p:sp>
      <p:sp>
        <p:nvSpPr>
          <p:cNvPr id="16" name="Content Placeholder 4"/>
          <p:cNvSpPr>
            <a:spLocks noGrp="1" noChangeAspect="1"/>
          </p:cNvSpPr>
          <p:nvPr>
            <p:ph idx="12" hasCustomPrompt="1"/>
          </p:nvPr>
        </p:nvSpPr>
        <p:spPr>
          <a:xfrm>
            <a:off x="662749" y="2966329"/>
            <a:ext cx="7575409" cy="1813489"/>
          </a:xfrm>
          <a:prstGeom prst="rect">
            <a:avLst/>
          </a:prstGeom>
        </p:spPr>
        <p:txBody>
          <a:bodyPr lIns="74441" tIns="37221" rIns="74441" bIns="37221"/>
          <a:lstStyle>
            <a:lvl1pPr marL="361867" indent="-361867">
              <a:buClr>
                <a:srgbClr val="007A53"/>
              </a:buClr>
              <a:buFont typeface="Lucida Grande"/>
              <a:buChar char="➤"/>
              <a:defRPr sz="1800"/>
            </a:lvl1pPr>
          </a:lstStyle>
          <a:p>
            <a:pPr lvl="0"/>
            <a:r>
              <a:rPr lang="en-US"/>
              <a:t>Type to add bullet points</a:t>
            </a:r>
          </a:p>
        </p:txBody>
      </p:sp>
      <p:sp>
        <p:nvSpPr>
          <p:cNvPr id="8" name="Content Placeholder 2">
            <a:extLst>
              <a:ext uri="{FF2B5EF4-FFF2-40B4-BE49-F238E27FC236}">
                <a16:creationId xmlns:a16="http://schemas.microsoft.com/office/drawing/2014/main" id="{B2C77F52-EA64-4F9F-A703-22B619BAB782}"/>
              </a:ext>
            </a:extLst>
          </p:cNvPr>
          <p:cNvSpPr>
            <a:spLocks noGrp="1" noChangeAspect="1"/>
          </p:cNvSpPr>
          <p:nvPr>
            <p:ph idx="15" hasCustomPrompt="1"/>
          </p:nvPr>
        </p:nvSpPr>
        <p:spPr>
          <a:xfrm>
            <a:off x="491629"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7"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5"/>
            <a:ext cx="1575776" cy="309179"/>
          </a:xfrm>
          <a:prstGeom prst="rect">
            <a:avLst/>
          </a:prstGeom>
        </p:spPr>
        <p:txBody>
          <a:bodyPr/>
          <a:lstStyle>
            <a:lvl1pPr marL="0" indent="0">
              <a:buNone/>
              <a:defRPr sz="1000" baseline="0">
                <a:solidFill>
                  <a:schemeClr val="bg1">
                    <a:lumMod val="50000"/>
                  </a:schemeClr>
                </a:solidFill>
                <a:latin typeface="+mj-lt"/>
              </a:defRPr>
            </a:lvl1pPr>
          </a:lstStyle>
          <a:p>
            <a:pPr lvl="0"/>
            <a:r>
              <a:rPr lang="en-GB"/>
              <a:t>Insert subject here </a:t>
            </a:r>
          </a:p>
        </p:txBody>
      </p:sp>
    </p:spTree>
    <p:extLst>
      <p:ext uri="{BB962C8B-B14F-4D97-AF65-F5344CB8AC3E}">
        <p14:creationId xmlns:p14="http://schemas.microsoft.com/office/powerpoint/2010/main" val="4026652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bullet point ">
    <p:spTree>
      <p:nvGrpSpPr>
        <p:cNvPr id="1" name=""/>
        <p:cNvGrpSpPr/>
        <p:nvPr/>
      </p:nvGrpSpPr>
      <p:grpSpPr>
        <a:xfrm>
          <a:off x="0" y="0"/>
          <a:ext cx="0" cy="0"/>
          <a:chOff x="0" y="0"/>
          <a:chExt cx="0" cy="0"/>
        </a:xfrm>
      </p:grpSpPr>
      <p:sp>
        <p:nvSpPr>
          <p:cNvPr id="8" name="Content Placeholder 4"/>
          <p:cNvSpPr>
            <a:spLocks noGrp="1" noChangeAspect="1"/>
          </p:cNvSpPr>
          <p:nvPr>
            <p:ph idx="14" hasCustomPrompt="1"/>
          </p:nvPr>
        </p:nvSpPr>
        <p:spPr>
          <a:xfrm>
            <a:off x="526120" y="1263234"/>
            <a:ext cx="7658273" cy="3474614"/>
          </a:xfrm>
          <a:prstGeom prst="rect">
            <a:avLst/>
          </a:prstGeom>
        </p:spPr>
        <p:txBody>
          <a:bodyPr lIns="74441" tIns="37221" rIns="74441" bIns="37221"/>
          <a:lstStyle>
            <a:lvl1pPr marL="361867" indent="-361867">
              <a:buClr>
                <a:srgbClr val="007A53"/>
              </a:buClr>
              <a:buFont typeface="Lucida Grande"/>
              <a:buChar char="➤"/>
              <a:defRPr sz="1800"/>
            </a:lvl1pPr>
          </a:lstStyle>
          <a:p>
            <a:pPr lvl="0"/>
            <a:r>
              <a:rPr lang="en-US"/>
              <a:t>Type to add bullet points</a:t>
            </a:r>
          </a:p>
          <a:p>
            <a:pPr lvl="0"/>
            <a:endParaRPr lang="en-US"/>
          </a:p>
          <a:p>
            <a:pPr lvl="0"/>
            <a:endParaRPr lang="en-US"/>
          </a:p>
        </p:txBody>
      </p:sp>
      <p:sp>
        <p:nvSpPr>
          <p:cNvPr id="10" name="Content Placeholder 2">
            <a:extLst>
              <a:ext uri="{FF2B5EF4-FFF2-40B4-BE49-F238E27FC236}">
                <a16:creationId xmlns:a16="http://schemas.microsoft.com/office/drawing/2014/main" id="{D972C41A-9216-4B40-861A-E5A06DD10D6E}"/>
              </a:ext>
            </a:extLst>
          </p:cNvPr>
          <p:cNvSpPr>
            <a:spLocks noGrp="1" noChangeAspect="1"/>
          </p:cNvSpPr>
          <p:nvPr>
            <p:ph idx="15" hasCustomPrompt="1"/>
          </p:nvPr>
        </p:nvSpPr>
        <p:spPr>
          <a:xfrm>
            <a:off x="491629"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5"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5"/>
            <a:ext cx="1575776" cy="309179"/>
          </a:xfrm>
          <a:prstGeom prst="rect">
            <a:avLst/>
          </a:prstGeom>
        </p:spPr>
        <p:txBody>
          <a:bodyPr/>
          <a:lstStyle>
            <a:lvl1pPr marL="0" indent="0">
              <a:buNone/>
              <a:defRPr sz="1000" baseline="0">
                <a:solidFill>
                  <a:schemeClr val="bg1">
                    <a:lumMod val="50000"/>
                  </a:schemeClr>
                </a:solidFill>
                <a:latin typeface="+mj-lt"/>
              </a:defRPr>
            </a:lvl1pPr>
          </a:lstStyle>
          <a:p>
            <a:pPr lvl="0"/>
            <a:r>
              <a:rPr lang="en-GB"/>
              <a:t>Insert subject here </a:t>
            </a:r>
          </a:p>
        </p:txBody>
      </p:sp>
    </p:spTree>
    <p:extLst>
      <p:ext uri="{BB962C8B-B14F-4D97-AF65-F5344CB8AC3E}">
        <p14:creationId xmlns:p14="http://schemas.microsoft.com/office/powerpoint/2010/main" val="209535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atment (1 illustration, bitesize tex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DB9D070-92E3-4330-A7F1-F9F680CEADDD}"/>
              </a:ext>
            </a:extLst>
          </p:cNvPr>
          <p:cNvSpPr>
            <a:spLocks noGrp="1" noChangeAspect="1"/>
          </p:cNvSpPr>
          <p:nvPr>
            <p:ph type="pic" idx="1"/>
          </p:nvPr>
        </p:nvSpPr>
        <p:spPr>
          <a:xfrm>
            <a:off x="4988461" y="1359524"/>
            <a:ext cx="3528105" cy="3262858"/>
          </a:xfrm>
          <a:prstGeom prst="rect">
            <a:avLst/>
          </a:prstGeom>
          <a:ln w="38100" cmpd="sng">
            <a:solidFill>
              <a:srgbClr val="007A53"/>
            </a:solidFill>
          </a:ln>
        </p:spPr>
        <p:txBody>
          <a:bodyPr lIns="74441" tIns="37221" rIns="74441" bIns="37221"/>
          <a:lstStyle>
            <a:lvl1pPr marL="0" indent="0">
              <a:buNone/>
              <a:defRPr sz="2600"/>
            </a:lvl1pPr>
            <a:lvl2pPr marL="372207" indent="0">
              <a:buNone/>
              <a:defRPr sz="2300"/>
            </a:lvl2pPr>
            <a:lvl3pPr marL="744413" indent="0">
              <a:buNone/>
              <a:defRPr sz="2000"/>
            </a:lvl3pPr>
            <a:lvl4pPr marL="1116620" indent="0">
              <a:buNone/>
              <a:defRPr sz="1600"/>
            </a:lvl4pPr>
            <a:lvl5pPr marL="1488826" indent="0">
              <a:buNone/>
              <a:defRPr sz="1600"/>
            </a:lvl5pPr>
            <a:lvl6pPr marL="1861033" indent="0">
              <a:buNone/>
              <a:defRPr sz="1600"/>
            </a:lvl6pPr>
            <a:lvl7pPr marL="2233239" indent="0">
              <a:buNone/>
              <a:defRPr sz="1600"/>
            </a:lvl7pPr>
            <a:lvl8pPr marL="2605446" indent="0">
              <a:buNone/>
              <a:defRPr sz="1600"/>
            </a:lvl8pPr>
            <a:lvl9pPr marL="2977652" indent="0">
              <a:buNone/>
              <a:defRPr sz="1600"/>
            </a:lvl9pPr>
          </a:lstStyle>
          <a:p>
            <a:r>
              <a:rPr lang="en-US"/>
              <a:t>Click icon to add picture</a:t>
            </a:r>
            <a:endParaRPr lang="en-GB"/>
          </a:p>
        </p:txBody>
      </p:sp>
      <p:sp>
        <p:nvSpPr>
          <p:cNvPr id="6" name="Content Placeholder 2"/>
          <p:cNvSpPr>
            <a:spLocks noGrp="1" noChangeAspect="1"/>
          </p:cNvSpPr>
          <p:nvPr>
            <p:ph idx="12" hasCustomPrompt="1"/>
          </p:nvPr>
        </p:nvSpPr>
        <p:spPr>
          <a:xfrm>
            <a:off x="662749" y="1365174"/>
            <a:ext cx="4072215" cy="482248"/>
          </a:xfrm>
          <a:prstGeom prst="rect">
            <a:avLst/>
          </a:prstGeom>
        </p:spPr>
        <p:txBody>
          <a:bodyPr lIns="74441" tIns="37221" rIns="74441" bIns="37221"/>
          <a:lstStyle>
            <a:lvl1pPr marL="0" indent="0">
              <a:buNone/>
              <a:defRPr sz="2000" b="1">
                <a:solidFill>
                  <a:srgbClr val="009F4D"/>
                </a:solidFill>
                <a:latin typeface="Arial (heading)"/>
                <a:cs typeface="Arial (heading)"/>
              </a:defRPr>
            </a:lvl1pPr>
          </a:lstStyle>
          <a:p>
            <a:r>
              <a:rPr lang="en-US"/>
              <a:t>Type to add heading</a:t>
            </a:r>
          </a:p>
        </p:txBody>
      </p:sp>
      <p:sp>
        <p:nvSpPr>
          <p:cNvPr id="7" name="Content Placeholder 4"/>
          <p:cNvSpPr>
            <a:spLocks noGrp="1" noChangeAspect="1"/>
          </p:cNvSpPr>
          <p:nvPr>
            <p:ph idx="13" hasCustomPrompt="1"/>
          </p:nvPr>
        </p:nvSpPr>
        <p:spPr>
          <a:xfrm>
            <a:off x="662749" y="1927327"/>
            <a:ext cx="4072215" cy="919678"/>
          </a:xfrm>
          <a:prstGeom prst="rect">
            <a:avLst/>
          </a:prstGeom>
        </p:spPr>
        <p:txBody>
          <a:bodyPr lIns="74441" tIns="37221" rIns="74441" bIns="37221"/>
          <a:lstStyle>
            <a:lvl1pPr marL="0" indent="0">
              <a:buNone/>
              <a:defRPr sz="1800" baseline="0"/>
            </a:lvl1pPr>
          </a:lstStyle>
          <a:p>
            <a:pPr lvl="0"/>
            <a:r>
              <a:rPr lang="en-US"/>
              <a:t>Type to add body text</a:t>
            </a:r>
          </a:p>
        </p:txBody>
      </p:sp>
      <p:sp>
        <p:nvSpPr>
          <p:cNvPr id="8" name="Content Placeholder 4"/>
          <p:cNvSpPr>
            <a:spLocks noGrp="1" noChangeAspect="1"/>
          </p:cNvSpPr>
          <p:nvPr>
            <p:ph idx="14" hasCustomPrompt="1"/>
          </p:nvPr>
        </p:nvSpPr>
        <p:spPr>
          <a:xfrm>
            <a:off x="662749" y="2966329"/>
            <a:ext cx="4072215" cy="1656054"/>
          </a:xfrm>
          <a:prstGeom prst="rect">
            <a:avLst/>
          </a:prstGeom>
        </p:spPr>
        <p:txBody>
          <a:bodyPr lIns="74441" tIns="37221" rIns="74441" bIns="37221"/>
          <a:lstStyle>
            <a:lvl1pPr marL="361867" indent="-361867">
              <a:buClr>
                <a:srgbClr val="007A53"/>
              </a:buClr>
              <a:buFont typeface="Lucida Grande"/>
              <a:buChar char="➤"/>
              <a:defRPr sz="1800"/>
            </a:lvl1pPr>
          </a:lstStyle>
          <a:p>
            <a:pPr lvl="0"/>
            <a:r>
              <a:rPr lang="en-US"/>
              <a:t>Type to add bullet points</a:t>
            </a:r>
          </a:p>
        </p:txBody>
      </p:sp>
      <p:sp>
        <p:nvSpPr>
          <p:cNvPr id="13" name="Content Placeholder 2">
            <a:extLst>
              <a:ext uri="{FF2B5EF4-FFF2-40B4-BE49-F238E27FC236}">
                <a16:creationId xmlns:a16="http://schemas.microsoft.com/office/drawing/2014/main" id="{0475017F-F7B9-413F-AB73-69D739DB635C}"/>
              </a:ext>
            </a:extLst>
          </p:cNvPr>
          <p:cNvSpPr>
            <a:spLocks noGrp="1" noChangeAspect="1"/>
          </p:cNvSpPr>
          <p:nvPr>
            <p:ph idx="15" hasCustomPrompt="1"/>
          </p:nvPr>
        </p:nvSpPr>
        <p:spPr>
          <a:xfrm>
            <a:off x="491629"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a:t>
            </a:r>
          </a:p>
        </p:txBody>
      </p:sp>
      <p:sp>
        <p:nvSpPr>
          <p:cNvPr id="10"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5"/>
            <a:ext cx="1575776" cy="309179"/>
          </a:xfrm>
          <a:prstGeom prst="rect">
            <a:avLst/>
          </a:prstGeom>
        </p:spPr>
        <p:txBody>
          <a:bodyPr/>
          <a:lstStyle>
            <a:lvl1pPr marL="0" indent="0">
              <a:buNone/>
              <a:defRPr sz="1000" baseline="0">
                <a:solidFill>
                  <a:schemeClr val="bg1">
                    <a:lumMod val="50000"/>
                  </a:schemeClr>
                </a:solidFill>
                <a:latin typeface="+mj-lt"/>
              </a:defRPr>
            </a:lvl1pPr>
          </a:lstStyle>
          <a:p>
            <a:pPr lvl="0"/>
            <a:r>
              <a:rPr lang="en-GB"/>
              <a:t>Insert subject here </a:t>
            </a:r>
          </a:p>
        </p:txBody>
      </p:sp>
    </p:spTree>
    <p:extLst>
      <p:ext uri="{BB962C8B-B14F-4D97-AF65-F5344CB8AC3E}">
        <p14:creationId xmlns:p14="http://schemas.microsoft.com/office/powerpoint/2010/main" val="2361423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eatment (1 illustration, bitesize text, no bullets)">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DB9D070-92E3-4330-A7F1-F9F680CEADDD}"/>
              </a:ext>
            </a:extLst>
          </p:cNvPr>
          <p:cNvSpPr>
            <a:spLocks noGrp="1" noChangeAspect="1"/>
          </p:cNvSpPr>
          <p:nvPr>
            <p:ph type="pic" idx="1"/>
          </p:nvPr>
        </p:nvSpPr>
        <p:spPr>
          <a:xfrm>
            <a:off x="4988461" y="1359524"/>
            <a:ext cx="3528105" cy="3262858"/>
          </a:xfrm>
          <a:prstGeom prst="rect">
            <a:avLst/>
          </a:prstGeom>
          <a:ln w="38100" cmpd="sng">
            <a:solidFill>
              <a:srgbClr val="007A53"/>
            </a:solidFill>
          </a:ln>
        </p:spPr>
        <p:txBody>
          <a:bodyPr lIns="74441" tIns="37221" rIns="74441" bIns="37221"/>
          <a:lstStyle>
            <a:lvl1pPr marL="0" indent="0">
              <a:buNone/>
              <a:defRPr sz="2600"/>
            </a:lvl1pPr>
            <a:lvl2pPr marL="372207" indent="0">
              <a:buNone/>
              <a:defRPr sz="2300"/>
            </a:lvl2pPr>
            <a:lvl3pPr marL="744413" indent="0">
              <a:buNone/>
              <a:defRPr sz="2000"/>
            </a:lvl3pPr>
            <a:lvl4pPr marL="1116620" indent="0">
              <a:buNone/>
              <a:defRPr sz="1600"/>
            </a:lvl4pPr>
            <a:lvl5pPr marL="1488826" indent="0">
              <a:buNone/>
              <a:defRPr sz="1600"/>
            </a:lvl5pPr>
            <a:lvl6pPr marL="1861033" indent="0">
              <a:buNone/>
              <a:defRPr sz="1600"/>
            </a:lvl6pPr>
            <a:lvl7pPr marL="2233239" indent="0">
              <a:buNone/>
              <a:defRPr sz="1600"/>
            </a:lvl7pPr>
            <a:lvl8pPr marL="2605446" indent="0">
              <a:buNone/>
              <a:defRPr sz="1600"/>
            </a:lvl8pPr>
            <a:lvl9pPr marL="2977652" indent="0">
              <a:buNone/>
              <a:defRPr sz="1600"/>
            </a:lvl9pPr>
          </a:lstStyle>
          <a:p>
            <a:r>
              <a:rPr lang="en-US"/>
              <a:t>Click icon to add picture</a:t>
            </a:r>
            <a:endParaRPr lang="en-GB"/>
          </a:p>
        </p:txBody>
      </p:sp>
      <p:sp>
        <p:nvSpPr>
          <p:cNvPr id="6" name="Content Placeholder 2"/>
          <p:cNvSpPr>
            <a:spLocks noGrp="1" noChangeAspect="1"/>
          </p:cNvSpPr>
          <p:nvPr>
            <p:ph idx="12" hasCustomPrompt="1"/>
          </p:nvPr>
        </p:nvSpPr>
        <p:spPr>
          <a:xfrm>
            <a:off x="662749" y="1365174"/>
            <a:ext cx="4072215" cy="482248"/>
          </a:xfrm>
          <a:prstGeom prst="rect">
            <a:avLst/>
          </a:prstGeom>
        </p:spPr>
        <p:txBody>
          <a:bodyPr lIns="74441" tIns="37221" rIns="74441" bIns="37221"/>
          <a:lstStyle>
            <a:lvl1pPr marL="0" indent="0">
              <a:buNone/>
              <a:defRPr sz="2000" b="1">
                <a:solidFill>
                  <a:srgbClr val="009F4D"/>
                </a:solidFill>
                <a:latin typeface="Arial (heading)"/>
                <a:cs typeface="Arial (heading)"/>
              </a:defRPr>
            </a:lvl1pPr>
          </a:lstStyle>
          <a:p>
            <a:r>
              <a:rPr lang="en-US"/>
              <a:t>Type to add heading</a:t>
            </a:r>
          </a:p>
        </p:txBody>
      </p:sp>
      <p:sp>
        <p:nvSpPr>
          <p:cNvPr id="7" name="Content Placeholder 4"/>
          <p:cNvSpPr>
            <a:spLocks noGrp="1" noChangeAspect="1"/>
          </p:cNvSpPr>
          <p:nvPr>
            <p:ph idx="13" hasCustomPrompt="1"/>
          </p:nvPr>
        </p:nvSpPr>
        <p:spPr>
          <a:xfrm>
            <a:off x="662749" y="1927326"/>
            <a:ext cx="4072215" cy="2695055"/>
          </a:xfrm>
          <a:prstGeom prst="rect">
            <a:avLst/>
          </a:prstGeom>
        </p:spPr>
        <p:txBody>
          <a:bodyPr lIns="74441" tIns="37221" rIns="74441" bIns="37221"/>
          <a:lstStyle>
            <a:lvl1pPr marL="0" indent="0">
              <a:buNone/>
              <a:defRPr sz="1800" baseline="0"/>
            </a:lvl1pPr>
          </a:lstStyle>
          <a:p>
            <a:pPr lvl="0"/>
            <a:r>
              <a:rPr lang="en-US"/>
              <a:t>Type to add body text</a:t>
            </a:r>
          </a:p>
        </p:txBody>
      </p:sp>
      <p:sp>
        <p:nvSpPr>
          <p:cNvPr id="13" name="Content Placeholder 2">
            <a:extLst>
              <a:ext uri="{FF2B5EF4-FFF2-40B4-BE49-F238E27FC236}">
                <a16:creationId xmlns:a16="http://schemas.microsoft.com/office/drawing/2014/main" id="{0475017F-F7B9-413F-AB73-69D739DB635C}"/>
              </a:ext>
            </a:extLst>
          </p:cNvPr>
          <p:cNvSpPr>
            <a:spLocks noGrp="1" noChangeAspect="1"/>
          </p:cNvSpPr>
          <p:nvPr>
            <p:ph idx="15" hasCustomPrompt="1"/>
          </p:nvPr>
        </p:nvSpPr>
        <p:spPr>
          <a:xfrm>
            <a:off x="491629"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a:t>
            </a:r>
          </a:p>
        </p:txBody>
      </p:sp>
      <p:sp>
        <p:nvSpPr>
          <p:cNvPr id="10"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5"/>
            <a:ext cx="1575776" cy="309179"/>
          </a:xfrm>
          <a:prstGeom prst="rect">
            <a:avLst/>
          </a:prstGeom>
        </p:spPr>
        <p:txBody>
          <a:bodyPr/>
          <a:lstStyle>
            <a:lvl1pPr marL="0" indent="0">
              <a:buNone/>
              <a:defRPr sz="1000" baseline="0">
                <a:solidFill>
                  <a:schemeClr val="bg1">
                    <a:lumMod val="50000"/>
                  </a:schemeClr>
                </a:solidFill>
                <a:latin typeface="+mj-lt"/>
              </a:defRPr>
            </a:lvl1pPr>
          </a:lstStyle>
          <a:p>
            <a:pPr lvl="0"/>
            <a:r>
              <a:rPr lang="en-GB"/>
              <a:t>Insert subject here </a:t>
            </a:r>
          </a:p>
        </p:txBody>
      </p:sp>
    </p:spTree>
    <p:extLst>
      <p:ext uri="{BB962C8B-B14F-4D97-AF65-F5344CB8AC3E}">
        <p14:creationId xmlns:p14="http://schemas.microsoft.com/office/powerpoint/2010/main" val="3760819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atment (video)">
    <p:spTree>
      <p:nvGrpSpPr>
        <p:cNvPr id="1" name=""/>
        <p:cNvGrpSpPr/>
        <p:nvPr/>
      </p:nvGrpSpPr>
      <p:grpSpPr>
        <a:xfrm>
          <a:off x="0" y="0"/>
          <a:ext cx="0" cy="0"/>
          <a:chOff x="0" y="0"/>
          <a:chExt cx="0" cy="0"/>
        </a:xfrm>
      </p:grpSpPr>
      <p:sp>
        <p:nvSpPr>
          <p:cNvPr id="11" name="Media Placeholder 10">
            <a:extLst>
              <a:ext uri="{FF2B5EF4-FFF2-40B4-BE49-F238E27FC236}">
                <a16:creationId xmlns:a16="http://schemas.microsoft.com/office/drawing/2014/main" id="{AB529AEC-B140-41B5-99C9-C20BB38DFB18}"/>
              </a:ext>
            </a:extLst>
          </p:cNvPr>
          <p:cNvSpPr>
            <a:spLocks noGrp="1" noChangeAspect="1"/>
          </p:cNvSpPr>
          <p:nvPr>
            <p:ph type="media" sz="quarter" idx="11"/>
          </p:nvPr>
        </p:nvSpPr>
        <p:spPr>
          <a:xfrm>
            <a:off x="1192744" y="1604946"/>
            <a:ext cx="7059629" cy="2714230"/>
          </a:xfrm>
          <a:prstGeom prst="rect">
            <a:avLst/>
          </a:prstGeom>
          <a:ln w="38100">
            <a:solidFill>
              <a:srgbClr val="007A53"/>
            </a:solidFill>
          </a:ln>
        </p:spPr>
        <p:txBody>
          <a:bodyPr lIns="74441" tIns="37221" rIns="74441" bIns="37221"/>
          <a:lstStyle/>
          <a:p>
            <a:endParaRPr lang="en-GB"/>
          </a:p>
        </p:txBody>
      </p:sp>
      <p:sp>
        <p:nvSpPr>
          <p:cNvPr id="12" name="Content Placeholder 2">
            <a:extLst>
              <a:ext uri="{FF2B5EF4-FFF2-40B4-BE49-F238E27FC236}">
                <a16:creationId xmlns:a16="http://schemas.microsoft.com/office/drawing/2014/main" id="{9866E2EB-9E5A-48A6-8A93-3E0F209F4C0E}"/>
              </a:ext>
            </a:extLst>
          </p:cNvPr>
          <p:cNvSpPr>
            <a:spLocks noGrp="1" noChangeAspect="1"/>
          </p:cNvSpPr>
          <p:nvPr>
            <p:ph idx="15" hasCustomPrompt="1"/>
          </p:nvPr>
        </p:nvSpPr>
        <p:spPr>
          <a:xfrm>
            <a:off x="491629"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5"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5"/>
            <a:ext cx="1575776" cy="309179"/>
          </a:xfrm>
          <a:prstGeom prst="rect">
            <a:avLst/>
          </a:prstGeom>
        </p:spPr>
        <p:txBody>
          <a:bodyPr/>
          <a:lstStyle>
            <a:lvl1pPr marL="0" indent="0">
              <a:buNone/>
              <a:defRPr sz="1000" baseline="0">
                <a:solidFill>
                  <a:schemeClr val="bg1">
                    <a:lumMod val="50000"/>
                  </a:schemeClr>
                </a:solidFill>
                <a:latin typeface="+mj-lt"/>
              </a:defRPr>
            </a:lvl1pPr>
          </a:lstStyle>
          <a:p>
            <a:pPr lvl="0"/>
            <a:r>
              <a:rPr lang="en-GB"/>
              <a:t>Insert subject here </a:t>
            </a:r>
          </a:p>
        </p:txBody>
      </p:sp>
    </p:spTree>
    <p:extLst>
      <p:ext uri="{BB962C8B-B14F-4D97-AF65-F5344CB8AC3E}">
        <p14:creationId xmlns:p14="http://schemas.microsoft.com/office/powerpoint/2010/main" val="343394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SJA WPT Training PPT background.jpg"/>
          <p:cNvPicPr>
            <a:picLocks noChangeAspect="1"/>
          </p:cNvPicPr>
          <p:nvPr userDrawn="1"/>
        </p:nvPicPr>
        <p:blipFill rotWithShape="1">
          <a:blip r:embed="rId15">
            <a:extLst>
              <a:ext uri="{28A0092B-C50C-407E-A947-70E740481C1C}">
                <a14:useLocalDpi xmlns:a14="http://schemas.microsoft.com/office/drawing/2010/main" val="0"/>
              </a:ext>
            </a:extLst>
          </a:blip>
          <a:srcRect t="95736"/>
          <a:stretch/>
        </p:blipFill>
        <p:spPr>
          <a:xfrm>
            <a:off x="0" y="5471326"/>
            <a:ext cx="9144000" cy="243674"/>
          </a:xfrm>
          <a:prstGeom prst="rect">
            <a:avLst/>
          </a:prstGeom>
        </p:spPr>
      </p:pic>
      <p:grpSp>
        <p:nvGrpSpPr>
          <p:cNvPr id="2" name="Group 1">
            <a:extLst>
              <a:ext uri="{FF2B5EF4-FFF2-40B4-BE49-F238E27FC236}">
                <a16:creationId xmlns:a16="http://schemas.microsoft.com/office/drawing/2014/main" id="{7A0DC2E5-E07A-4039-BD24-0A8EFE96CA72}"/>
              </a:ext>
            </a:extLst>
          </p:cNvPr>
          <p:cNvGrpSpPr/>
          <p:nvPr userDrawn="1"/>
        </p:nvGrpSpPr>
        <p:grpSpPr>
          <a:xfrm>
            <a:off x="2438399" y="3747319"/>
            <a:ext cx="6705601" cy="1541044"/>
            <a:chOff x="1842654" y="-1271155"/>
            <a:chExt cx="6705601" cy="1541044"/>
          </a:xfrm>
        </p:grpSpPr>
        <p:sp>
          <p:nvSpPr>
            <p:cNvPr id="4" name="Right Triangle 3">
              <a:extLst>
                <a:ext uri="{FF2B5EF4-FFF2-40B4-BE49-F238E27FC236}">
                  <a16:creationId xmlns:a16="http://schemas.microsoft.com/office/drawing/2014/main" id="{9CD9A38E-3BE2-45AF-8089-DF43E9D5FCD4}"/>
                </a:ext>
              </a:extLst>
            </p:cNvPr>
            <p:cNvSpPr/>
            <p:nvPr userDrawn="1"/>
          </p:nvSpPr>
          <p:spPr>
            <a:xfrm flipH="1">
              <a:off x="1842654" y="-1271155"/>
              <a:ext cx="6705601" cy="154104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solidFill>
                  <a:srgbClr val="FF0000"/>
                </a:solidFill>
              </a:endParaRPr>
            </a:p>
          </p:txBody>
        </p:sp>
        <p:pic>
          <p:nvPicPr>
            <p:cNvPr id="6" name="Picture 5" descr="SJA logo on angled slice.psd">
              <a:extLst>
                <a:ext uri="{FF2B5EF4-FFF2-40B4-BE49-F238E27FC236}">
                  <a16:creationId xmlns:a16="http://schemas.microsoft.com/office/drawing/2014/main" id="{2A81C694-6073-4BCA-A9CA-E06023B01E34}"/>
                </a:ext>
              </a:extLst>
            </p:cNvPr>
            <p:cNvPicPr>
              <a:picLocks noChangeAspect="1"/>
            </p:cNvPicPr>
            <p:nvPr userDrawn="1"/>
          </p:nvPicPr>
          <p:blipFill rotWithShape="1">
            <a:blip r:embed="rId16">
              <a:extLst>
                <a:ext uri="{28A0092B-C50C-407E-A947-70E740481C1C}">
                  <a14:useLocalDpi xmlns:a14="http://schemas.microsoft.com/office/drawing/2010/main" val="0"/>
                </a:ext>
              </a:extLst>
            </a:blip>
            <a:srcRect l="57735" t="40499" r="2544"/>
            <a:stretch/>
          </p:blipFill>
          <p:spPr>
            <a:xfrm>
              <a:off x="6636327" y="-370811"/>
              <a:ext cx="1634837" cy="640700"/>
            </a:xfrm>
            <a:prstGeom prst="rect">
              <a:avLst/>
            </a:prstGeom>
            <a:ln>
              <a:noFill/>
            </a:ln>
          </p:spPr>
        </p:pic>
      </p:grpSp>
    </p:spTree>
    <p:extLst>
      <p:ext uri="{BB962C8B-B14F-4D97-AF65-F5344CB8AC3E}">
        <p14:creationId xmlns:p14="http://schemas.microsoft.com/office/powerpoint/2010/main" val="342227967"/>
      </p:ext>
    </p:extLst>
  </p:cSld>
  <p:clrMap bg1="lt1" tx1="dk1" bg2="lt2" tx2="dk2" accent1="accent1" accent2="accent2" accent3="accent3" accent4="accent4" accent5="accent5" accent6="accent6" hlink="hlink" folHlink="folHlink"/>
  <p:sldLayoutIdLst>
    <p:sldLayoutId id="2147483650" r:id="rId1"/>
    <p:sldLayoutId id="2147483656" r:id="rId2"/>
    <p:sldLayoutId id="2147483663" r:id="rId3"/>
    <p:sldLayoutId id="2147483662" r:id="rId4"/>
    <p:sldLayoutId id="2147483661" r:id="rId5"/>
    <p:sldLayoutId id="2147483657" r:id="rId6"/>
    <p:sldLayoutId id="2147483655" r:id="rId7"/>
    <p:sldLayoutId id="2147483664" r:id="rId8"/>
    <p:sldLayoutId id="2147483658" r:id="rId9"/>
    <p:sldLayoutId id="2147483659" r:id="rId10"/>
    <p:sldLayoutId id="2147483660" r:id="rId11"/>
    <p:sldLayoutId id="2147483665" r:id="rId12"/>
    <p:sldLayoutId id="2147483682"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744413" rtl="0" eaLnBrk="1" latinLnBrk="0" hangingPunct="1">
        <a:lnSpc>
          <a:spcPct val="90000"/>
        </a:lnSpc>
        <a:spcBef>
          <a:spcPct val="0"/>
        </a:spcBef>
        <a:buNone/>
        <a:defRPr sz="2900" b="1" kern="1200">
          <a:solidFill>
            <a:schemeClr val="accent3"/>
          </a:solidFill>
          <a:latin typeface="+mj-lt"/>
          <a:ea typeface="+mj-ea"/>
          <a:cs typeface="+mj-cs"/>
        </a:defRPr>
      </a:lvl1pPr>
    </p:titleStyle>
    <p:bodyStyle>
      <a:lvl1pPr marL="146538" indent="-146538" algn="l" defTabSz="744413" rtl="0" eaLnBrk="1" latinLnBrk="0" hangingPunct="1">
        <a:lnSpc>
          <a:spcPct val="100000"/>
        </a:lnSpc>
        <a:spcBef>
          <a:spcPts val="407"/>
        </a:spcBef>
        <a:spcAft>
          <a:spcPts val="407"/>
        </a:spcAft>
        <a:buFont typeface="Arial" panose="020B0604020202020204" pitchFamily="34" charset="0"/>
        <a:buChar char="•"/>
        <a:defRPr sz="2000" b="0" kern="1200">
          <a:solidFill>
            <a:schemeClr val="tx1"/>
          </a:solidFill>
          <a:latin typeface="+mn-lt"/>
          <a:ea typeface="+mn-ea"/>
          <a:cs typeface="+mn-cs"/>
        </a:defRPr>
      </a:lvl1pPr>
      <a:lvl2pPr marL="438118" indent="-146040" algn="l" defTabSz="744413" rtl="0" eaLnBrk="1" latinLnBrk="0" hangingPunct="1">
        <a:lnSpc>
          <a:spcPct val="100000"/>
        </a:lnSpc>
        <a:spcBef>
          <a:spcPts val="407"/>
        </a:spcBef>
        <a:spcAft>
          <a:spcPts val="407"/>
        </a:spcAft>
        <a:buFont typeface="Arial" panose="020B0604020202020204" pitchFamily="34" charset="0"/>
        <a:buChar char="•"/>
        <a:defRPr sz="1900" kern="1200">
          <a:solidFill>
            <a:schemeClr val="tx1"/>
          </a:solidFill>
          <a:latin typeface="+mn-lt"/>
          <a:ea typeface="+mn-ea"/>
          <a:cs typeface="+mn-cs"/>
        </a:defRPr>
      </a:lvl2pPr>
      <a:lvl3pPr marL="877529" indent="-146040" algn="l" defTabSz="744413" rtl="0" eaLnBrk="1" latinLnBrk="0" hangingPunct="1">
        <a:lnSpc>
          <a:spcPct val="100000"/>
        </a:lnSpc>
        <a:spcBef>
          <a:spcPts val="407"/>
        </a:spcBef>
        <a:spcAft>
          <a:spcPts val="407"/>
        </a:spcAft>
        <a:buFont typeface="Arial" panose="020B0604020202020204" pitchFamily="34" charset="0"/>
        <a:buChar char="•"/>
        <a:defRPr sz="1600" kern="1200">
          <a:solidFill>
            <a:schemeClr val="tx1"/>
          </a:solidFill>
          <a:latin typeface="+mn-lt"/>
          <a:ea typeface="+mn-ea"/>
          <a:cs typeface="+mn-cs"/>
        </a:defRPr>
      </a:lvl3pPr>
      <a:lvl4pPr marL="1315647" indent="-146040" algn="l" defTabSz="744413" rtl="0" eaLnBrk="1" latinLnBrk="0" hangingPunct="1">
        <a:lnSpc>
          <a:spcPct val="100000"/>
        </a:lnSpc>
        <a:spcBef>
          <a:spcPts val="407"/>
        </a:spcBef>
        <a:spcAft>
          <a:spcPts val="407"/>
        </a:spcAft>
        <a:buFont typeface="Arial" panose="020B0604020202020204" pitchFamily="34" charset="0"/>
        <a:buChar char="•"/>
        <a:defRPr sz="1500" kern="1200">
          <a:solidFill>
            <a:schemeClr val="tx1"/>
          </a:solidFill>
          <a:latin typeface="+mn-lt"/>
          <a:ea typeface="+mn-ea"/>
          <a:cs typeface="+mn-cs"/>
        </a:defRPr>
      </a:lvl4pPr>
      <a:lvl5pPr marL="1609018" indent="-146040" algn="l" defTabSz="744413" rtl="0" eaLnBrk="1" latinLnBrk="0" hangingPunct="1">
        <a:lnSpc>
          <a:spcPct val="100000"/>
        </a:lnSpc>
        <a:spcBef>
          <a:spcPts val="407"/>
        </a:spcBef>
        <a:spcAft>
          <a:spcPts val="407"/>
        </a:spcAft>
        <a:buFont typeface="Arial" panose="020B0604020202020204" pitchFamily="34" charset="0"/>
        <a:buChar char="•"/>
        <a:defRPr sz="1500" kern="1200">
          <a:solidFill>
            <a:schemeClr val="tx1"/>
          </a:solidFill>
          <a:latin typeface="+mn-lt"/>
          <a:ea typeface="+mn-ea"/>
          <a:cs typeface="+mn-cs"/>
        </a:defRPr>
      </a:lvl5pPr>
      <a:lvl6pPr marL="2047136"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6pPr>
      <a:lvl7pPr marL="2419342"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7pPr>
      <a:lvl8pPr marL="2791549"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8pPr>
      <a:lvl9pPr marL="3163755"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44413" rtl="0" eaLnBrk="1" latinLnBrk="0" hangingPunct="1">
        <a:defRPr sz="1500" kern="1200">
          <a:solidFill>
            <a:schemeClr val="tx1"/>
          </a:solidFill>
          <a:latin typeface="+mn-lt"/>
          <a:ea typeface="+mn-ea"/>
          <a:cs typeface="+mn-cs"/>
        </a:defRPr>
      </a:lvl1pPr>
      <a:lvl2pPr marL="372207" algn="l" defTabSz="744413" rtl="0" eaLnBrk="1" latinLnBrk="0" hangingPunct="1">
        <a:defRPr sz="1500" kern="1200">
          <a:solidFill>
            <a:schemeClr val="tx1"/>
          </a:solidFill>
          <a:latin typeface="+mn-lt"/>
          <a:ea typeface="+mn-ea"/>
          <a:cs typeface="+mn-cs"/>
        </a:defRPr>
      </a:lvl2pPr>
      <a:lvl3pPr marL="744413" algn="l" defTabSz="744413" rtl="0" eaLnBrk="1" latinLnBrk="0" hangingPunct="1">
        <a:defRPr sz="1500" kern="1200">
          <a:solidFill>
            <a:schemeClr val="tx1"/>
          </a:solidFill>
          <a:latin typeface="+mn-lt"/>
          <a:ea typeface="+mn-ea"/>
          <a:cs typeface="+mn-cs"/>
        </a:defRPr>
      </a:lvl3pPr>
      <a:lvl4pPr marL="1116620" algn="l" defTabSz="744413" rtl="0" eaLnBrk="1" latinLnBrk="0" hangingPunct="1">
        <a:defRPr sz="1500" kern="1200">
          <a:solidFill>
            <a:schemeClr val="tx1"/>
          </a:solidFill>
          <a:latin typeface="+mn-lt"/>
          <a:ea typeface="+mn-ea"/>
          <a:cs typeface="+mn-cs"/>
        </a:defRPr>
      </a:lvl4pPr>
      <a:lvl5pPr marL="1488826" algn="l" defTabSz="744413" rtl="0" eaLnBrk="1" latinLnBrk="0" hangingPunct="1">
        <a:defRPr sz="1500" kern="1200">
          <a:solidFill>
            <a:schemeClr val="tx1"/>
          </a:solidFill>
          <a:latin typeface="+mn-lt"/>
          <a:ea typeface="+mn-ea"/>
          <a:cs typeface="+mn-cs"/>
        </a:defRPr>
      </a:lvl5pPr>
      <a:lvl6pPr marL="1861033" algn="l" defTabSz="744413" rtl="0" eaLnBrk="1" latinLnBrk="0" hangingPunct="1">
        <a:defRPr sz="1500" kern="1200">
          <a:solidFill>
            <a:schemeClr val="tx1"/>
          </a:solidFill>
          <a:latin typeface="+mn-lt"/>
          <a:ea typeface="+mn-ea"/>
          <a:cs typeface="+mn-cs"/>
        </a:defRPr>
      </a:lvl6pPr>
      <a:lvl7pPr marL="2233239" algn="l" defTabSz="744413" rtl="0" eaLnBrk="1" latinLnBrk="0" hangingPunct="1">
        <a:defRPr sz="1500" kern="1200">
          <a:solidFill>
            <a:schemeClr val="tx1"/>
          </a:solidFill>
          <a:latin typeface="+mn-lt"/>
          <a:ea typeface="+mn-ea"/>
          <a:cs typeface="+mn-cs"/>
        </a:defRPr>
      </a:lvl7pPr>
      <a:lvl8pPr marL="2605446" algn="l" defTabSz="744413" rtl="0" eaLnBrk="1" latinLnBrk="0" hangingPunct="1">
        <a:defRPr sz="1500" kern="1200">
          <a:solidFill>
            <a:schemeClr val="tx1"/>
          </a:solidFill>
          <a:latin typeface="+mn-lt"/>
          <a:ea typeface="+mn-ea"/>
          <a:cs typeface="+mn-cs"/>
        </a:defRPr>
      </a:lvl8pPr>
      <a:lvl9pPr marL="2977652" algn="l" defTabSz="744413" rtl="0" eaLnBrk="1" latinLnBrk="0" hangingPunct="1">
        <a:defRPr sz="15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eur01.safelinks.protection.outlook.com/?url=https://youtu.be/YePRdtYpMwQ&amp;data=02|01|Beth.Elger@sja.org.uk|8306f0b954af4dea11ec08d7263f4eee|91d037fb47144fe8b08468c083b8193f|1|0|637019925665845247&amp;sdata=3guqWMQ%2BEdbfzVwwMQE6Hhg9dMEF43CWsJKNz7ZWQnE%3D&amp;reserved=0"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hyperlink" Target="http://www.samaritans.org/" TargetMode="External"/><Relationship Id="rId3" Type="http://schemas.openxmlformats.org/officeDocument/2006/relationships/image" Target="../media/image18.PNG"/><Relationship Id="rId7" Type="http://schemas.openxmlformats.org/officeDocument/2006/relationships/hyperlink" Target="http://www.youngminds.org.uk/"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www.childline.org.uk/" TargetMode="External"/><Relationship Id="rId5" Type="http://schemas.openxmlformats.org/officeDocument/2006/relationships/hyperlink" Target="http://www.asthma.org.uk/" TargetMode="External"/><Relationship Id="rId4" Type="http://schemas.openxmlformats.org/officeDocument/2006/relationships/hyperlink" Target="http://www.sja.org.uk/"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266742-BBF7-46AA-9065-D7E71CAAB5FC}"/>
              </a:ext>
            </a:extLst>
          </p:cNvPr>
          <p:cNvSpPr>
            <a:spLocks noGrp="1"/>
          </p:cNvSpPr>
          <p:nvPr>
            <p:ph idx="16"/>
          </p:nvPr>
        </p:nvSpPr>
        <p:spPr>
          <a:xfrm>
            <a:off x="102145" y="4816411"/>
            <a:ext cx="5862236" cy="212263"/>
          </a:xfrm>
        </p:spPr>
        <p:txBody>
          <a:bodyPr>
            <a:normAutofit lnSpcReduction="10000"/>
          </a:bodyPr>
          <a:lstStyle/>
          <a:p>
            <a:r>
              <a:rPr lang="en-GB" sz="1050" dirty="0"/>
              <a:t>Use your current  first aid knowledge to explain what you could do for each of the 4 steps. </a:t>
            </a:r>
          </a:p>
        </p:txBody>
      </p:sp>
      <p:sp>
        <p:nvSpPr>
          <p:cNvPr id="13" name="Content Placeholder 12">
            <a:extLst>
              <a:ext uri="{FF2B5EF4-FFF2-40B4-BE49-F238E27FC236}">
                <a16:creationId xmlns:a16="http://schemas.microsoft.com/office/drawing/2014/main" id="{1E3F9EE6-1BF2-4060-BB04-F533D35E9369}"/>
              </a:ext>
            </a:extLst>
          </p:cNvPr>
          <p:cNvSpPr>
            <a:spLocks noGrp="1"/>
          </p:cNvSpPr>
          <p:nvPr>
            <p:ph idx="17"/>
          </p:nvPr>
        </p:nvSpPr>
        <p:spPr>
          <a:xfrm>
            <a:off x="102146" y="382464"/>
            <a:ext cx="2357036" cy="391784"/>
          </a:xfrm>
        </p:spPr>
        <p:txBody>
          <a:bodyPr>
            <a:noAutofit/>
          </a:bodyPr>
          <a:lstStyle/>
          <a:p>
            <a:r>
              <a:rPr lang="en-GB" sz="2400" dirty="0">
                <a:latin typeface="Whitney Black" pitchFamily="50" charset="0"/>
              </a:rPr>
              <a:t>Starter Activity</a:t>
            </a:r>
          </a:p>
        </p:txBody>
      </p:sp>
      <p:sp>
        <p:nvSpPr>
          <p:cNvPr id="12" name="Text Placeholder 11">
            <a:extLst>
              <a:ext uri="{FF2B5EF4-FFF2-40B4-BE49-F238E27FC236}">
                <a16:creationId xmlns:a16="http://schemas.microsoft.com/office/drawing/2014/main" id="{F3709B3D-F83B-4895-A685-543591CED802}"/>
              </a:ext>
            </a:extLst>
          </p:cNvPr>
          <p:cNvSpPr>
            <a:spLocks noGrp="1"/>
          </p:cNvSpPr>
          <p:nvPr>
            <p:ph type="body" sz="quarter" idx="10"/>
          </p:nvPr>
        </p:nvSpPr>
        <p:spPr>
          <a:xfrm>
            <a:off x="7842584" y="5094556"/>
            <a:ext cx="1407802" cy="207818"/>
          </a:xfrm>
          <a:noFill/>
          <a:ln>
            <a:noFill/>
          </a:ln>
        </p:spPr>
        <p:txBody>
          <a:bodyPr/>
          <a:lstStyle/>
          <a:p>
            <a:endParaRPr lang="en-GB" dirty="0"/>
          </a:p>
        </p:txBody>
      </p:sp>
      <p:pic>
        <p:nvPicPr>
          <p:cNvPr id="20" name="Picture 19">
            <a:extLst>
              <a:ext uri="{FF2B5EF4-FFF2-40B4-BE49-F238E27FC236}">
                <a16:creationId xmlns:a16="http://schemas.microsoft.com/office/drawing/2014/main" id="{953F38CF-AD36-4C88-A9B5-EA2DDA1E5783}"/>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2873" t="18516" r="14963"/>
          <a:stretch/>
        </p:blipFill>
        <p:spPr>
          <a:xfrm>
            <a:off x="7736199" y="1519644"/>
            <a:ext cx="1407802" cy="1589614"/>
          </a:xfrm>
          <a:prstGeom prst="rect">
            <a:avLst/>
          </a:prstGeom>
        </p:spPr>
      </p:pic>
      <p:pic>
        <p:nvPicPr>
          <p:cNvPr id="11" name="Picture 10">
            <a:extLst>
              <a:ext uri="{FF2B5EF4-FFF2-40B4-BE49-F238E27FC236}">
                <a16:creationId xmlns:a16="http://schemas.microsoft.com/office/drawing/2014/main" id="{78E08DD3-C4DB-4927-969C-7C485594C276}"/>
              </a:ext>
              <a:ext uri="{C183D7F6-B498-43B3-948B-1728B52AA6E4}">
                <adec:decorative xmlns:adec="http://schemas.microsoft.com/office/drawing/2017/decorative" val="1"/>
              </a:ext>
            </a:extLst>
          </p:cNvPr>
          <p:cNvPicPr>
            <a:picLocks noChangeAspect="1"/>
          </p:cNvPicPr>
          <p:nvPr/>
        </p:nvPicPr>
        <p:blipFill rotWithShape="1">
          <a:blip r:embed="rId4"/>
          <a:srcRect l="11908" t="3724"/>
          <a:stretch/>
        </p:blipFill>
        <p:spPr>
          <a:xfrm>
            <a:off x="7842584" y="3188142"/>
            <a:ext cx="955282" cy="1371476"/>
          </a:xfrm>
          <a:prstGeom prst="rect">
            <a:avLst/>
          </a:prstGeom>
        </p:spPr>
      </p:pic>
      <p:pic>
        <p:nvPicPr>
          <p:cNvPr id="21" name="Picture 20">
            <a:extLst>
              <a:ext uri="{FF2B5EF4-FFF2-40B4-BE49-F238E27FC236}">
                <a16:creationId xmlns:a16="http://schemas.microsoft.com/office/drawing/2014/main" id="{E58425B3-3E69-49FD-9837-80588F1F63C4}"/>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26140" t="18986" r="22445"/>
          <a:stretch/>
        </p:blipFill>
        <p:spPr>
          <a:xfrm>
            <a:off x="6131305" y="1474480"/>
            <a:ext cx="1018004" cy="1634777"/>
          </a:xfrm>
          <a:prstGeom prst="rect">
            <a:avLst/>
          </a:prstGeom>
        </p:spPr>
      </p:pic>
      <p:sp>
        <p:nvSpPr>
          <p:cNvPr id="18" name="Rectangle 17">
            <a:extLst>
              <a:ext uri="{FF2B5EF4-FFF2-40B4-BE49-F238E27FC236}">
                <a16:creationId xmlns:a16="http://schemas.microsoft.com/office/drawing/2014/main" id="{99FADC59-E2FE-4659-92EC-A44F97C08FAF}"/>
              </a:ext>
            </a:extLst>
          </p:cNvPr>
          <p:cNvSpPr/>
          <p:nvPr/>
        </p:nvSpPr>
        <p:spPr>
          <a:xfrm>
            <a:off x="28774" y="5024951"/>
            <a:ext cx="5897036" cy="253916"/>
          </a:xfrm>
          <a:prstGeom prst="rect">
            <a:avLst/>
          </a:prstGeom>
        </p:spPr>
        <p:txBody>
          <a:bodyPr wrap="square" anchor="t">
            <a:spAutoFit/>
          </a:bodyPr>
          <a:lstStyle/>
          <a:p>
            <a:pPr>
              <a:buSzPct val="100000"/>
            </a:pPr>
            <a:r>
              <a:rPr lang="en-GB" sz="1050" b="1" dirty="0">
                <a:solidFill>
                  <a:srgbClr val="FF0000"/>
                </a:solidFill>
                <a:latin typeface="Arial" panose="020B0604020202020204" pitchFamily="34" charset="0"/>
                <a:cs typeface="Arial" panose="020B0604020202020204" pitchFamily="34" charset="0"/>
              </a:rPr>
              <a:t>Remember</a:t>
            </a:r>
            <a:r>
              <a:rPr lang="en-GB" sz="1050" b="1" dirty="0">
                <a:latin typeface="Arial" panose="020B0604020202020204" pitchFamily="34" charset="0"/>
                <a:cs typeface="Arial" panose="020B0604020202020204" pitchFamily="34" charset="0"/>
              </a:rPr>
              <a:t>: Your casualty could become unresponsive. Be prepared to perform CPR.</a:t>
            </a:r>
            <a:endParaRPr lang="en-GB" sz="105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1F503A6B-537F-4F3D-932C-1BF98D9AEDBE}"/>
              </a:ext>
            </a:extLst>
          </p:cNvPr>
          <p:cNvSpPr txBox="1"/>
          <p:nvPr/>
        </p:nvSpPr>
        <p:spPr>
          <a:xfrm>
            <a:off x="118172" y="1209508"/>
            <a:ext cx="2341010" cy="1477328"/>
          </a:xfrm>
          <a:prstGeom prst="rect">
            <a:avLst/>
          </a:prstGeom>
          <a:noFill/>
          <a:ln>
            <a:solidFill>
              <a:schemeClr val="tx1"/>
            </a:solidFill>
          </a:ln>
        </p:spPr>
        <p:txBody>
          <a:bodyPr wrap="square" rtlCol="0">
            <a:spAutoFit/>
          </a:bodyPr>
          <a:lstStyle/>
          <a:p>
            <a:r>
              <a:rPr lang="en-GB" sz="1125" b="1" dirty="0">
                <a:latin typeface="Arial" panose="020B0604020202020204" pitchFamily="34" charset="0"/>
                <a:cs typeface="Arial" panose="020B0604020202020204" pitchFamily="34" charset="0"/>
              </a:rPr>
              <a:t>Step 1.</a:t>
            </a:r>
          </a:p>
          <a:p>
            <a:endParaRPr lang="en-GB" sz="1125" dirty="0">
              <a:latin typeface="Arial" panose="020B0604020202020204" pitchFamily="34" charset="0"/>
              <a:cs typeface="Arial" panose="020B0604020202020204" pitchFamily="34" charset="0"/>
            </a:endParaRPr>
          </a:p>
          <a:p>
            <a:endParaRPr lang="en-GB" sz="1125" dirty="0">
              <a:latin typeface="Arial" panose="020B0604020202020204" pitchFamily="34" charset="0"/>
              <a:cs typeface="Arial" panose="020B0604020202020204" pitchFamily="34" charset="0"/>
            </a:endParaRPr>
          </a:p>
          <a:p>
            <a:endParaRPr lang="en-GB" sz="1125" dirty="0">
              <a:latin typeface="Arial" panose="020B0604020202020204" pitchFamily="34" charset="0"/>
              <a:cs typeface="Arial" panose="020B0604020202020204" pitchFamily="34" charset="0"/>
            </a:endParaRPr>
          </a:p>
          <a:p>
            <a:endParaRPr lang="en-GB" sz="1125" dirty="0">
              <a:latin typeface="Arial" panose="020B0604020202020204" pitchFamily="34" charset="0"/>
              <a:cs typeface="Arial" panose="020B0604020202020204" pitchFamily="34" charset="0"/>
            </a:endParaRPr>
          </a:p>
          <a:p>
            <a:endParaRPr lang="en-GB" sz="1125" dirty="0">
              <a:latin typeface="Arial" panose="020B0604020202020204" pitchFamily="34" charset="0"/>
              <a:cs typeface="Arial" panose="020B0604020202020204" pitchFamily="34" charset="0"/>
            </a:endParaRPr>
          </a:p>
          <a:p>
            <a:endParaRPr lang="en-GB" sz="1125" dirty="0">
              <a:latin typeface="Arial" panose="020B0604020202020204" pitchFamily="34" charset="0"/>
              <a:cs typeface="Arial" panose="020B0604020202020204" pitchFamily="34" charset="0"/>
            </a:endParaRPr>
          </a:p>
          <a:p>
            <a:endParaRPr lang="en-GB" sz="1125"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BF9B6A2-4284-4424-8C2F-4DBE6D7E7066}"/>
              </a:ext>
            </a:extLst>
          </p:cNvPr>
          <p:cNvSpPr txBox="1"/>
          <p:nvPr/>
        </p:nvSpPr>
        <p:spPr>
          <a:xfrm>
            <a:off x="2513811" y="1218498"/>
            <a:ext cx="3158017" cy="1477328"/>
          </a:xfrm>
          <a:prstGeom prst="rect">
            <a:avLst/>
          </a:prstGeom>
          <a:noFill/>
          <a:ln>
            <a:solidFill>
              <a:schemeClr val="tx1"/>
            </a:solidFill>
          </a:ln>
        </p:spPr>
        <p:txBody>
          <a:bodyPr wrap="square" rtlCol="0">
            <a:spAutoFit/>
          </a:bodyPr>
          <a:lstStyle/>
          <a:p>
            <a:r>
              <a:rPr lang="en-GB" sz="1125" b="1" dirty="0">
                <a:latin typeface="Arial" panose="020B0604020202020204" pitchFamily="34" charset="0"/>
                <a:cs typeface="Arial" panose="020B0604020202020204" pitchFamily="34" charset="0"/>
              </a:rPr>
              <a:t>Step 2.</a:t>
            </a:r>
          </a:p>
          <a:p>
            <a:endParaRPr lang="en-GB" sz="1125" dirty="0">
              <a:latin typeface="Arial" panose="020B0604020202020204" pitchFamily="34" charset="0"/>
              <a:cs typeface="Arial" panose="020B0604020202020204" pitchFamily="34" charset="0"/>
            </a:endParaRPr>
          </a:p>
          <a:p>
            <a:endParaRPr lang="en-GB" sz="1125" dirty="0">
              <a:latin typeface="Arial" panose="020B0604020202020204" pitchFamily="34" charset="0"/>
              <a:cs typeface="Arial" panose="020B0604020202020204" pitchFamily="34" charset="0"/>
            </a:endParaRPr>
          </a:p>
          <a:p>
            <a:endParaRPr lang="en-GB" sz="1125" dirty="0">
              <a:latin typeface="Arial" panose="020B0604020202020204" pitchFamily="34" charset="0"/>
              <a:cs typeface="Arial" panose="020B0604020202020204" pitchFamily="34" charset="0"/>
            </a:endParaRPr>
          </a:p>
          <a:p>
            <a:endParaRPr lang="en-GB" sz="1125" dirty="0">
              <a:latin typeface="Arial" panose="020B0604020202020204" pitchFamily="34" charset="0"/>
              <a:cs typeface="Arial" panose="020B0604020202020204" pitchFamily="34" charset="0"/>
            </a:endParaRPr>
          </a:p>
          <a:p>
            <a:endParaRPr lang="en-GB" sz="1125" dirty="0">
              <a:latin typeface="Arial" panose="020B0604020202020204" pitchFamily="34" charset="0"/>
              <a:cs typeface="Arial" panose="020B0604020202020204" pitchFamily="34" charset="0"/>
            </a:endParaRPr>
          </a:p>
          <a:p>
            <a:endParaRPr lang="en-GB" sz="1125" dirty="0">
              <a:latin typeface="Arial" panose="020B0604020202020204" pitchFamily="34" charset="0"/>
              <a:cs typeface="Arial" panose="020B0604020202020204" pitchFamily="34" charset="0"/>
            </a:endParaRPr>
          </a:p>
          <a:p>
            <a:endParaRPr lang="en-GB" sz="1125" dirty="0">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572F8283-E5BC-48C4-B7E7-82963265C3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2252" y="3062497"/>
            <a:ext cx="955281" cy="156801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1FBE9B0-F1A6-4E15-94BE-01194A6AC8B9}"/>
              </a:ext>
            </a:extLst>
          </p:cNvPr>
          <p:cNvSpPr txBox="1"/>
          <p:nvPr/>
        </p:nvSpPr>
        <p:spPr>
          <a:xfrm>
            <a:off x="5821507" y="1268085"/>
            <a:ext cx="3376088" cy="588623"/>
          </a:xfrm>
          <a:prstGeom prst="rect">
            <a:avLst/>
          </a:prstGeom>
          <a:noFill/>
        </p:spPr>
        <p:txBody>
          <a:bodyPr wrap="square" rtlCol="0">
            <a:spAutoFit/>
          </a:bodyPr>
          <a:lstStyle/>
          <a:p>
            <a:r>
              <a:rPr lang="en-GB" sz="1050" dirty="0">
                <a:latin typeface="Arial" panose="020B0604020202020204" pitchFamily="34" charset="0"/>
                <a:cs typeface="Arial" panose="020B0604020202020204" pitchFamily="34" charset="0"/>
              </a:rPr>
              <a:t>Number the images to show which step they belong to</a:t>
            </a:r>
          </a:p>
          <a:p>
            <a:endParaRPr lang="en-GB" sz="1125" dirty="0"/>
          </a:p>
        </p:txBody>
      </p:sp>
      <p:sp>
        <p:nvSpPr>
          <p:cNvPr id="16" name="Content Placeholder 12">
            <a:extLst>
              <a:ext uri="{FF2B5EF4-FFF2-40B4-BE49-F238E27FC236}">
                <a16:creationId xmlns:a16="http://schemas.microsoft.com/office/drawing/2014/main" id="{5584EB1E-9A9B-40C2-B51A-EB7020185179}"/>
              </a:ext>
            </a:extLst>
          </p:cNvPr>
          <p:cNvSpPr txBox="1">
            <a:spLocks/>
          </p:cNvSpPr>
          <p:nvPr/>
        </p:nvSpPr>
        <p:spPr>
          <a:xfrm>
            <a:off x="112928" y="767081"/>
            <a:ext cx="7152035" cy="370218"/>
          </a:xfrm>
          <a:prstGeom prst="rect">
            <a:avLst/>
          </a:prstGeom>
          <a:solidFill>
            <a:srgbClr val="009F4D"/>
          </a:solidFill>
        </p:spPr>
        <p:txBody>
          <a:bodyPr vert="horz" lIns="55831" tIns="27916" rIns="55831" bIns="27916" rtlCol="0">
            <a:noAutofit/>
          </a:bodyPr>
          <a:lstStyle>
            <a:lvl1pPr marL="0" marR="0" indent="0" algn="l"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3700" b="1" kern="1200" dirty="0" smtClean="0">
                <a:solidFill>
                  <a:srgbClr val="FFFFFF"/>
                </a:solidFill>
                <a:latin typeface="Arial" panose="020B0604020202020204" pitchFamily="34" charset="0"/>
                <a:ea typeface="+mj-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latin typeface="Whitney Black" pitchFamily="50" charset="0"/>
              </a:rPr>
              <a:t>4 steps to help someone having an asthma attack</a:t>
            </a:r>
            <a:endParaRPr lang="en-GB" sz="2400" dirty="0"/>
          </a:p>
        </p:txBody>
      </p:sp>
      <p:sp>
        <p:nvSpPr>
          <p:cNvPr id="7" name="Rectangle 6">
            <a:extLst>
              <a:ext uri="{FF2B5EF4-FFF2-40B4-BE49-F238E27FC236}">
                <a16:creationId xmlns:a16="http://schemas.microsoft.com/office/drawing/2014/main" id="{F4BACBA7-10EB-47D5-92A2-9EC566DADCFE}"/>
              </a:ext>
            </a:extLst>
          </p:cNvPr>
          <p:cNvSpPr/>
          <p:nvPr/>
        </p:nvSpPr>
        <p:spPr>
          <a:xfrm>
            <a:off x="5910223" y="1544297"/>
            <a:ext cx="325705" cy="28185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25"/>
          </a:p>
        </p:txBody>
      </p:sp>
      <p:sp>
        <p:nvSpPr>
          <p:cNvPr id="19" name="Rectangle 18">
            <a:extLst>
              <a:ext uri="{FF2B5EF4-FFF2-40B4-BE49-F238E27FC236}">
                <a16:creationId xmlns:a16="http://schemas.microsoft.com/office/drawing/2014/main" id="{AA0B150F-05F6-4065-9243-A8A3A87C1FCC}"/>
              </a:ext>
            </a:extLst>
          </p:cNvPr>
          <p:cNvSpPr/>
          <p:nvPr/>
        </p:nvSpPr>
        <p:spPr>
          <a:xfrm>
            <a:off x="7436220" y="1552091"/>
            <a:ext cx="325705" cy="28185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25"/>
          </a:p>
        </p:txBody>
      </p:sp>
      <p:sp>
        <p:nvSpPr>
          <p:cNvPr id="22" name="Rectangle 21">
            <a:extLst>
              <a:ext uri="{FF2B5EF4-FFF2-40B4-BE49-F238E27FC236}">
                <a16:creationId xmlns:a16="http://schemas.microsoft.com/office/drawing/2014/main" id="{92D202BB-143F-49DE-B547-8885E0A441F4}"/>
              </a:ext>
            </a:extLst>
          </p:cNvPr>
          <p:cNvSpPr/>
          <p:nvPr/>
        </p:nvSpPr>
        <p:spPr>
          <a:xfrm>
            <a:off x="5910223" y="3188142"/>
            <a:ext cx="325705" cy="28185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25"/>
          </a:p>
        </p:txBody>
      </p:sp>
      <p:sp>
        <p:nvSpPr>
          <p:cNvPr id="23" name="Rectangle 22">
            <a:extLst>
              <a:ext uri="{FF2B5EF4-FFF2-40B4-BE49-F238E27FC236}">
                <a16:creationId xmlns:a16="http://schemas.microsoft.com/office/drawing/2014/main" id="{C6866245-73AF-4186-B5EE-958D07C0DD8B}"/>
              </a:ext>
            </a:extLst>
          </p:cNvPr>
          <p:cNvSpPr/>
          <p:nvPr/>
        </p:nvSpPr>
        <p:spPr>
          <a:xfrm>
            <a:off x="7436220" y="3195935"/>
            <a:ext cx="325705" cy="28185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25"/>
          </a:p>
        </p:txBody>
      </p:sp>
      <p:sp>
        <p:nvSpPr>
          <p:cNvPr id="24" name="TextBox 23">
            <a:extLst>
              <a:ext uri="{FF2B5EF4-FFF2-40B4-BE49-F238E27FC236}">
                <a16:creationId xmlns:a16="http://schemas.microsoft.com/office/drawing/2014/main" id="{2985EE22-E84E-4FAC-9A6A-8BCE593B4B56}"/>
              </a:ext>
            </a:extLst>
          </p:cNvPr>
          <p:cNvSpPr txBox="1"/>
          <p:nvPr/>
        </p:nvSpPr>
        <p:spPr>
          <a:xfrm>
            <a:off x="118172" y="3012959"/>
            <a:ext cx="2341010" cy="1477328"/>
          </a:xfrm>
          <a:prstGeom prst="rect">
            <a:avLst/>
          </a:prstGeom>
          <a:noFill/>
          <a:ln>
            <a:solidFill>
              <a:schemeClr val="tx1"/>
            </a:solidFill>
          </a:ln>
        </p:spPr>
        <p:txBody>
          <a:bodyPr wrap="square" rtlCol="0">
            <a:spAutoFit/>
          </a:bodyPr>
          <a:lstStyle/>
          <a:p>
            <a:r>
              <a:rPr lang="en-GB" sz="1125" b="1" dirty="0">
                <a:latin typeface="Arial" panose="020B0604020202020204" pitchFamily="34" charset="0"/>
                <a:cs typeface="Arial" panose="020B0604020202020204" pitchFamily="34" charset="0"/>
              </a:rPr>
              <a:t>Step 3.</a:t>
            </a:r>
          </a:p>
          <a:p>
            <a:endParaRPr lang="en-GB" sz="1125" dirty="0">
              <a:latin typeface="Arial" panose="020B0604020202020204" pitchFamily="34" charset="0"/>
              <a:cs typeface="Arial" panose="020B0604020202020204" pitchFamily="34" charset="0"/>
            </a:endParaRPr>
          </a:p>
          <a:p>
            <a:endParaRPr lang="en-GB" sz="1125" dirty="0">
              <a:latin typeface="Arial" panose="020B0604020202020204" pitchFamily="34" charset="0"/>
              <a:cs typeface="Arial" panose="020B0604020202020204" pitchFamily="34" charset="0"/>
            </a:endParaRPr>
          </a:p>
          <a:p>
            <a:endParaRPr lang="en-GB" sz="1125" dirty="0">
              <a:latin typeface="Arial" panose="020B0604020202020204" pitchFamily="34" charset="0"/>
              <a:cs typeface="Arial" panose="020B0604020202020204" pitchFamily="34" charset="0"/>
            </a:endParaRPr>
          </a:p>
          <a:p>
            <a:endParaRPr lang="en-GB" sz="1125" dirty="0">
              <a:latin typeface="Arial" panose="020B0604020202020204" pitchFamily="34" charset="0"/>
              <a:cs typeface="Arial" panose="020B0604020202020204" pitchFamily="34" charset="0"/>
            </a:endParaRPr>
          </a:p>
          <a:p>
            <a:endParaRPr lang="en-GB" sz="1125" dirty="0">
              <a:latin typeface="Arial" panose="020B0604020202020204" pitchFamily="34" charset="0"/>
              <a:cs typeface="Arial" panose="020B0604020202020204" pitchFamily="34" charset="0"/>
            </a:endParaRPr>
          </a:p>
          <a:p>
            <a:endParaRPr lang="en-GB" sz="1125" dirty="0">
              <a:latin typeface="Arial" panose="020B0604020202020204" pitchFamily="34" charset="0"/>
              <a:cs typeface="Arial" panose="020B0604020202020204" pitchFamily="34" charset="0"/>
            </a:endParaRPr>
          </a:p>
          <a:p>
            <a:endParaRPr lang="en-GB" sz="1125"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529AD263-E38C-4910-A3EB-AC6A75CB2DDB}"/>
              </a:ext>
            </a:extLst>
          </p:cNvPr>
          <p:cNvSpPr txBox="1"/>
          <p:nvPr/>
        </p:nvSpPr>
        <p:spPr>
          <a:xfrm>
            <a:off x="2513811" y="3021950"/>
            <a:ext cx="3158017" cy="1477328"/>
          </a:xfrm>
          <a:prstGeom prst="rect">
            <a:avLst/>
          </a:prstGeom>
          <a:noFill/>
          <a:ln>
            <a:solidFill>
              <a:schemeClr val="tx1"/>
            </a:solidFill>
          </a:ln>
        </p:spPr>
        <p:txBody>
          <a:bodyPr wrap="square" rtlCol="0">
            <a:spAutoFit/>
          </a:bodyPr>
          <a:lstStyle/>
          <a:p>
            <a:r>
              <a:rPr lang="en-GB" sz="1125" b="1" dirty="0">
                <a:latin typeface="Arial" panose="020B0604020202020204" pitchFamily="34" charset="0"/>
                <a:cs typeface="Arial" panose="020B0604020202020204" pitchFamily="34" charset="0"/>
              </a:rPr>
              <a:t>Step 4.</a:t>
            </a:r>
          </a:p>
          <a:p>
            <a:endParaRPr lang="en-GB" sz="1125" dirty="0">
              <a:latin typeface="Arial" panose="020B0604020202020204" pitchFamily="34" charset="0"/>
              <a:cs typeface="Arial" panose="020B0604020202020204" pitchFamily="34" charset="0"/>
            </a:endParaRPr>
          </a:p>
          <a:p>
            <a:endParaRPr lang="en-GB" sz="1125" dirty="0">
              <a:latin typeface="Arial" panose="020B0604020202020204" pitchFamily="34" charset="0"/>
              <a:cs typeface="Arial" panose="020B0604020202020204" pitchFamily="34" charset="0"/>
            </a:endParaRPr>
          </a:p>
          <a:p>
            <a:endParaRPr lang="en-GB" sz="1125" dirty="0">
              <a:latin typeface="Arial" panose="020B0604020202020204" pitchFamily="34" charset="0"/>
              <a:cs typeface="Arial" panose="020B0604020202020204" pitchFamily="34" charset="0"/>
            </a:endParaRPr>
          </a:p>
          <a:p>
            <a:endParaRPr lang="en-GB" sz="1125" dirty="0">
              <a:latin typeface="Arial" panose="020B0604020202020204" pitchFamily="34" charset="0"/>
              <a:cs typeface="Arial" panose="020B0604020202020204" pitchFamily="34" charset="0"/>
            </a:endParaRPr>
          </a:p>
          <a:p>
            <a:endParaRPr lang="en-GB" sz="1125" dirty="0">
              <a:latin typeface="Arial" panose="020B0604020202020204" pitchFamily="34" charset="0"/>
              <a:cs typeface="Arial" panose="020B0604020202020204" pitchFamily="34" charset="0"/>
            </a:endParaRPr>
          </a:p>
          <a:p>
            <a:endParaRPr lang="en-GB" sz="1125" dirty="0">
              <a:latin typeface="Arial" panose="020B0604020202020204" pitchFamily="34" charset="0"/>
              <a:cs typeface="Arial" panose="020B0604020202020204" pitchFamily="34" charset="0"/>
            </a:endParaRPr>
          </a:p>
          <a:p>
            <a:endParaRPr lang="en-GB" sz="1125"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7763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D7DACAB-825B-4146-93BF-0E1BF33FCC3F}"/>
              </a:ext>
            </a:extLst>
          </p:cNvPr>
          <p:cNvSpPr txBox="1">
            <a:spLocks/>
          </p:cNvSpPr>
          <p:nvPr/>
        </p:nvSpPr>
        <p:spPr>
          <a:xfrm>
            <a:off x="588210" y="439738"/>
            <a:ext cx="3922318" cy="610107"/>
          </a:xfrm>
          <a:prstGeom prst="rect">
            <a:avLst/>
          </a:prstGeom>
          <a:solidFill>
            <a:srgbClr val="009F4D"/>
          </a:solidFill>
        </p:spPr>
        <p:txBody>
          <a:bodyPr wrap="square" lIns="58615" tIns="38100" rIns="58615" bIns="58615">
            <a:spAutoFit/>
          </a:bodyPr>
          <a:lstStyle>
            <a:lvl1pPr algn="l" defTabSz="744413" rtl="0" eaLnBrk="1" latinLnBrk="0" hangingPunct="1">
              <a:lnSpc>
                <a:spcPct val="90000"/>
              </a:lnSpc>
              <a:spcBef>
                <a:spcPct val="0"/>
              </a:spcBef>
              <a:buNone/>
              <a:defRPr sz="2900" b="1" kern="1200">
                <a:solidFill>
                  <a:schemeClr val="accent3"/>
                </a:solidFill>
                <a:latin typeface="+mj-lt"/>
                <a:ea typeface="+mj-ea"/>
                <a:cs typeface="+mj-cs"/>
              </a:defRPr>
            </a:lvl1pPr>
          </a:lstStyle>
          <a:p>
            <a:r>
              <a:rPr lang="en-US" sz="3700">
                <a:solidFill>
                  <a:srgbClr val="FFFFFF"/>
                </a:solidFill>
              </a:rPr>
              <a:t>Watch this video</a:t>
            </a:r>
          </a:p>
        </p:txBody>
      </p:sp>
      <p:sp>
        <p:nvSpPr>
          <p:cNvPr id="2" name="Rectangle 1">
            <a:extLst>
              <a:ext uri="{FF2B5EF4-FFF2-40B4-BE49-F238E27FC236}">
                <a16:creationId xmlns:a16="http://schemas.microsoft.com/office/drawing/2014/main" id="{2532E92E-159C-4E3C-BA6B-B14C79930A71}"/>
              </a:ext>
            </a:extLst>
          </p:cNvPr>
          <p:cNvSpPr/>
          <p:nvPr/>
        </p:nvSpPr>
        <p:spPr>
          <a:xfrm>
            <a:off x="1912060" y="2334787"/>
            <a:ext cx="5196935" cy="523220"/>
          </a:xfrm>
          <a:prstGeom prst="rect">
            <a:avLst/>
          </a:prstGeom>
        </p:spPr>
        <p:txBody>
          <a:bodyPr wrap="none">
            <a:spAutoFit/>
          </a:bodyPr>
          <a:lstStyle/>
          <a:p>
            <a:r>
              <a:rPr lang="en-GB" sz="2800">
                <a:hlinkClick r:id="rId3"/>
              </a:rPr>
              <a:t>https://youtu.be/YePRdtYpMwQ</a:t>
            </a:r>
            <a:endParaRPr lang="en-GB" sz="2800"/>
          </a:p>
        </p:txBody>
      </p:sp>
    </p:spTree>
    <p:extLst>
      <p:ext uri="{BB962C8B-B14F-4D97-AF65-F5344CB8AC3E}">
        <p14:creationId xmlns:p14="http://schemas.microsoft.com/office/powerpoint/2010/main" val="731881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29B2F9-979C-40C3-8B06-E7B77B3A7D67}"/>
              </a:ext>
            </a:extLst>
          </p:cNvPr>
          <p:cNvSpPr>
            <a:spLocks noGrp="1"/>
          </p:cNvSpPr>
          <p:nvPr>
            <p:ph idx="16"/>
          </p:nvPr>
        </p:nvSpPr>
        <p:spPr>
          <a:xfrm>
            <a:off x="491630" y="478795"/>
            <a:ext cx="4861766" cy="551146"/>
          </a:xfrm>
        </p:spPr>
        <p:txBody>
          <a:bodyPr lIns="74441" tIns="37221" rIns="74441" bIns="37221" anchor="t"/>
          <a:lstStyle/>
          <a:p>
            <a:r>
              <a:rPr lang="en-GB"/>
              <a:t>Activity   A9</a:t>
            </a:r>
          </a:p>
        </p:txBody>
      </p:sp>
      <p:sp>
        <p:nvSpPr>
          <p:cNvPr id="4" name="Text Placeholder 3">
            <a:extLst>
              <a:ext uri="{FF2B5EF4-FFF2-40B4-BE49-F238E27FC236}">
                <a16:creationId xmlns:a16="http://schemas.microsoft.com/office/drawing/2014/main" id="{D17D29FD-7270-4612-944D-450C72A20681}"/>
              </a:ext>
            </a:extLst>
          </p:cNvPr>
          <p:cNvSpPr>
            <a:spLocks noGrp="1"/>
          </p:cNvSpPr>
          <p:nvPr>
            <p:ph type="body" sz="quarter" idx="10"/>
          </p:nvPr>
        </p:nvSpPr>
        <p:spPr/>
        <p:txBody>
          <a:bodyPr/>
          <a:lstStyle/>
          <a:p>
            <a:endParaRPr lang="en-GB"/>
          </a:p>
        </p:txBody>
      </p:sp>
      <p:sp>
        <p:nvSpPr>
          <p:cNvPr id="8" name="TextBox 7">
            <a:extLst>
              <a:ext uri="{FF2B5EF4-FFF2-40B4-BE49-F238E27FC236}">
                <a16:creationId xmlns:a16="http://schemas.microsoft.com/office/drawing/2014/main" id="{5F0E2AB0-8723-46B4-B3AC-DEB188BE4C99}"/>
              </a:ext>
            </a:extLst>
          </p:cNvPr>
          <p:cNvSpPr txBox="1"/>
          <p:nvPr/>
        </p:nvSpPr>
        <p:spPr>
          <a:xfrm>
            <a:off x="1052713" y="1475334"/>
            <a:ext cx="7299832" cy="2246769"/>
          </a:xfrm>
          <a:prstGeom prst="rect">
            <a:avLst/>
          </a:prstGeom>
          <a:noFill/>
        </p:spPr>
        <p:txBody>
          <a:bodyPr wrap="square" rtlCol="0" anchor="t">
            <a:spAutoFit/>
          </a:bodyPr>
          <a:lstStyle/>
          <a:p>
            <a:pPr algn="ctr"/>
            <a:r>
              <a:rPr lang="en-GB" sz="2800" b="1"/>
              <a:t>You now have the chance to complete a group activity. This will test what students have learnt so far. If you wish to complete this, please go to </a:t>
            </a:r>
            <a:r>
              <a:rPr lang="en-GB" sz="2800" b="1">
                <a:solidFill>
                  <a:srgbClr val="008453"/>
                </a:solidFill>
              </a:rPr>
              <a:t>slides 17 and 18 </a:t>
            </a:r>
            <a:r>
              <a:rPr lang="en-GB" sz="2800" b="1"/>
              <a:t>of this presentation.</a:t>
            </a:r>
          </a:p>
        </p:txBody>
      </p:sp>
    </p:spTree>
    <p:extLst>
      <p:ext uri="{BB962C8B-B14F-4D97-AF65-F5344CB8AC3E}">
        <p14:creationId xmlns:p14="http://schemas.microsoft.com/office/powerpoint/2010/main" val="974050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266742-BBF7-46AA-9065-D7E71CAAB5FC}"/>
              </a:ext>
            </a:extLst>
          </p:cNvPr>
          <p:cNvSpPr>
            <a:spLocks noGrp="1"/>
          </p:cNvSpPr>
          <p:nvPr>
            <p:ph idx="16"/>
          </p:nvPr>
        </p:nvSpPr>
        <p:spPr>
          <a:xfrm>
            <a:off x="493200" y="478795"/>
            <a:ext cx="2311803" cy="551146"/>
          </a:xfrm>
        </p:spPr>
        <p:txBody>
          <a:bodyPr/>
          <a:lstStyle/>
          <a:p>
            <a:r>
              <a:rPr lang="en-GB"/>
              <a:t>Your turn</a:t>
            </a:r>
          </a:p>
        </p:txBody>
      </p:sp>
      <p:sp>
        <p:nvSpPr>
          <p:cNvPr id="13" name="Content Placeholder 12">
            <a:extLst>
              <a:ext uri="{FF2B5EF4-FFF2-40B4-BE49-F238E27FC236}">
                <a16:creationId xmlns:a16="http://schemas.microsoft.com/office/drawing/2014/main" id="{1E3F9EE6-1BF2-4060-BB04-F533D35E9369}"/>
              </a:ext>
            </a:extLst>
          </p:cNvPr>
          <p:cNvSpPr>
            <a:spLocks noGrp="1"/>
          </p:cNvSpPr>
          <p:nvPr>
            <p:ph idx="17"/>
          </p:nvPr>
        </p:nvSpPr>
        <p:spPr>
          <a:xfrm>
            <a:off x="491629" y="1029941"/>
            <a:ext cx="3409670" cy="551146"/>
          </a:xfrm>
        </p:spPr>
        <p:txBody>
          <a:bodyPr/>
          <a:lstStyle/>
          <a:p>
            <a:r>
              <a:rPr lang="en-GB"/>
              <a:t>Asthma attack</a:t>
            </a:r>
          </a:p>
        </p:txBody>
      </p:sp>
      <p:sp>
        <p:nvSpPr>
          <p:cNvPr id="12" name="Text Placeholder 11">
            <a:extLst>
              <a:ext uri="{FF2B5EF4-FFF2-40B4-BE49-F238E27FC236}">
                <a16:creationId xmlns:a16="http://schemas.microsoft.com/office/drawing/2014/main" id="{F3709B3D-F83B-4895-A685-543591CED802}"/>
              </a:ext>
            </a:extLst>
          </p:cNvPr>
          <p:cNvSpPr>
            <a:spLocks noGrp="1"/>
          </p:cNvSpPr>
          <p:nvPr>
            <p:ph type="body" sz="quarter" idx="10"/>
          </p:nvPr>
        </p:nvSpPr>
        <p:spPr>
          <a:noFill/>
          <a:ln>
            <a:solidFill>
              <a:schemeClr val="bg1"/>
            </a:solidFill>
          </a:ln>
        </p:spPr>
        <p:txBody>
          <a:bodyPr/>
          <a:lstStyle/>
          <a:p>
            <a:endParaRPr lang="en-GB"/>
          </a:p>
        </p:txBody>
      </p:sp>
      <p:sp>
        <p:nvSpPr>
          <p:cNvPr id="5" name="TextBox 4">
            <a:extLst>
              <a:ext uri="{FF2B5EF4-FFF2-40B4-BE49-F238E27FC236}">
                <a16:creationId xmlns:a16="http://schemas.microsoft.com/office/drawing/2014/main" id="{0041EDFB-6A84-4061-98D2-DDD418B1814B}"/>
              </a:ext>
            </a:extLst>
          </p:cNvPr>
          <p:cNvSpPr txBox="1"/>
          <p:nvPr/>
        </p:nvSpPr>
        <p:spPr>
          <a:xfrm>
            <a:off x="1314422" y="1806712"/>
            <a:ext cx="1615609" cy="1277273"/>
          </a:xfrm>
          <a:prstGeom prst="rect">
            <a:avLst/>
          </a:prstGeom>
          <a:noFill/>
        </p:spPr>
        <p:txBody>
          <a:bodyPr wrap="square" rtlCol="0">
            <a:spAutoFit/>
          </a:bodyPr>
          <a:lstStyle/>
          <a:p>
            <a:pPr marL="263525" indent="-263525">
              <a:spcAft>
                <a:spcPts val="600"/>
              </a:spcAft>
              <a:buClr>
                <a:srgbClr val="007A53"/>
              </a:buClr>
              <a:buFont typeface="+mj-lt"/>
              <a:buAutoNum type="arabicPeriod"/>
            </a:pPr>
            <a:r>
              <a:rPr lang="en-GB" sz="1200" b="1"/>
              <a:t>Help the casualty to sit down</a:t>
            </a:r>
          </a:p>
          <a:p>
            <a:pPr marL="263525" indent="-263525">
              <a:buSzPct val="100000"/>
              <a:buBlip>
                <a:blip r:embed="rId3"/>
              </a:buBlip>
            </a:pPr>
            <a:r>
              <a:rPr lang="en-GB" sz="1200"/>
              <a:t>Reassure them</a:t>
            </a:r>
          </a:p>
          <a:p>
            <a:pPr marL="263525" indent="-263525">
              <a:buSzPct val="100000"/>
              <a:buBlip>
                <a:blip r:embed="rId3"/>
              </a:buBlip>
            </a:pPr>
            <a:r>
              <a:rPr lang="en-GB" sz="1200"/>
              <a:t>Encourage slow breaths</a:t>
            </a:r>
          </a:p>
        </p:txBody>
      </p:sp>
      <p:pic>
        <p:nvPicPr>
          <p:cNvPr id="20" name="Picture 19">
            <a:extLst>
              <a:ext uri="{FF2B5EF4-FFF2-40B4-BE49-F238E27FC236}">
                <a16:creationId xmlns:a16="http://schemas.microsoft.com/office/drawing/2014/main" id="{953F38CF-AD36-4C88-A9B5-EA2DDA1E578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4063" y="1171304"/>
            <a:ext cx="2167599" cy="2167599"/>
          </a:xfrm>
          <a:prstGeom prst="rect">
            <a:avLst/>
          </a:prstGeom>
        </p:spPr>
      </p:pic>
      <p:sp>
        <p:nvSpPr>
          <p:cNvPr id="7" name="TextBox 6">
            <a:extLst>
              <a:ext uri="{FF2B5EF4-FFF2-40B4-BE49-F238E27FC236}">
                <a16:creationId xmlns:a16="http://schemas.microsoft.com/office/drawing/2014/main" id="{E9AD2E6F-24F9-4AF6-8EF2-CFED48857235}"/>
              </a:ext>
            </a:extLst>
          </p:cNvPr>
          <p:cNvSpPr txBox="1"/>
          <p:nvPr/>
        </p:nvSpPr>
        <p:spPr>
          <a:xfrm>
            <a:off x="4512939" y="1803407"/>
            <a:ext cx="2521521" cy="1461939"/>
          </a:xfrm>
          <a:prstGeom prst="rect">
            <a:avLst/>
          </a:prstGeom>
          <a:noFill/>
        </p:spPr>
        <p:txBody>
          <a:bodyPr wrap="square" rtlCol="0" anchor="t">
            <a:spAutoFit/>
          </a:bodyPr>
          <a:lstStyle/>
          <a:p>
            <a:pPr marL="263525" indent="-263525">
              <a:spcAft>
                <a:spcPts val="600"/>
              </a:spcAft>
            </a:pPr>
            <a:r>
              <a:rPr lang="en-GB" sz="1200" b="1">
                <a:solidFill>
                  <a:srgbClr val="007A53"/>
                </a:solidFill>
              </a:rPr>
              <a:t>2.</a:t>
            </a:r>
            <a:r>
              <a:rPr lang="en-GB" sz="1200" b="1"/>
              <a:t>	Assist them to use their reliever inhaler</a:t>
            </a:r>
          </a:p>
          <a:p>
            <a:pPr marL="263525" indent="-263525">
              <a:buSzPct val="100000"/>
              <a:buBlip>
                <a:blip r:embed="rId3"/>
              </a:buBlip>
            </a:pPr>
            <a:r>
              <a:rPr lang="en-GB" sz="1200"/>
              <a:t>Casualty can take one or two puffs every two minutes</a:t>
            </a:r>
          </a:p>
          <a:p>
            <a:pPr marL="263525" indent="-263525">
              <a:buSzPct val="100000"/>
              <a:buBlip>
                <a:blip r:embed="rId3"/>
              </a:buBlip>
            </a:pPr>
            <a:r>
              <a:rPr lang="en-GB" sz="1200"/>
              <a:t>Maximum 10 puffs</a:t>
            </a:r>
          </a:p>
          <a:p>
            <a:pPr marL="263525" indent="-263525">
              <a:buSzPct val="100000"/>
              <a:buBlip>
                <a:blip r:embed="rId3"/>
              </a:buBlip>
            </a:pPr>
            <a:r>
              <a:rPr lang="en-GB" sz="1200"/>
              <a:t>A mild attack should ease in a few minutes</a:t>
            </a:r>
          </a:p>
        </p:txBody>
      </p:sp>
      <p:pic>
        <p:nvPicPr>
          <p:cNvPr id="11" name="Picture 10">
            <a:extLst>
              <a:ext uri="{FF2B5EF4-FFF2-40B4-BE49-F238E27FC236}">
                <a16:creationId xmlns:a16="http://schemas.microsoft.com/office/drawing/2014/main" id="{78E08DD3-C4DB-4927-969C-7C485594C276}"/>
              </a:ext>
              <a:ext uri="{C183D7F6-B498-43B3-948B-1728B52AA6E4}">
                <adec:decorative xmlns:adec="http://schemas.microsoft.com/office/drawing/2017/decorative" val="1"/>
              </a:ext>
            </a:extLst>
          </p:cNvPr>
          <p:cNvPicPr>
            <a:picLocks noChangeAspect="1"/>
          </p:cNvPicPr>
          <p:nvPr/>
        </p:nvPicPr>
        <p:blipFill rotWithShape="1">
          <a:blip r:embed="rId5"/>
          <a:srcRect l="11908" t="3724"/>
          <a:stretch/>
        </p:blipFill>
        <p:spPr>
          <a:xfrm>
            <a:off x="6921994" y="1532474"/>
            <a:ext cx="1271699" cy="1825748"/>
          </a:xfrm>
          <a:prstGeom prst="rect">
            <a:avLst/>
          </a:prstGeom>
        </p:spPr>
      </p:pic>
      <p:sp>
        <p:nvSpPr>
          <p:cNvPr id="17" name="Rectangle 16">
            <a:extLst>
              <a:ext uri="{FF2B5EF4-FFF2-40B4-BE49-F238E27FC236}">
                <a16:creationId xmlns:a16="http://schemas.microsoft.com/office/drawing/2014/main" id="{29B2380B-248B-4D26-B69D-6CD6F919943E}"/>
              </a:ext>
            </a:extLst>
          </p:cNvPr>
          <p:cNvSpPr>
            <a:spLocks noChangeAspect="1"/>
          </p:cNvSpPr>
          <p:nvPr/>
        </p:nvSpPr>
        <p:spPr>
          <a:xfrm>
            <a:off x="1310551" y="3758002"/>
            <a:ext cx="1550018" cy="646331"/>
          </a:xfrm>
          <a:prstGeom prst="rect">
            <a:avLst/>
          </a:prstGeom>
        </p:spPr>
        <p:txBody>
          <a:bodyPr wrap="square">
            <a:spAutoFit/>
          </a:bodyPr>
          <a:lstStyle/>
          <a:p>
            <a:pPr marL="263525" indent="-263525">
              <a:spcAft>
                <a:spcPts val="600"/>
              </a:spcAft>
            </a:pPr>
            <a:r>
              <a:rPr lang="en-GB" sz="1200" b="1">
                <a:solidFill>
                  <a:srgbClr val="007A53"/>
                </a:solidFill>
              </a:rPr>
              <a:t>3.</a:t>
            </a:r>
            <a:r>
              <a:rPr lang="en-GB" sz="1200" b="1"/>
              <a:t>	Call 999/112 if attack is not easing</a:t>
            </a:r>
          </a:p>
        </p:txBody>
      </p:sp>
      <p:pic>
        <p:nvPicPr>
          <p:cNvPr id="21" name="Picture 20">
            <a:extLst>
              <a:ext uri="{FF2B5EF4-FFF2-40B4-BE49-F238E27FC236}">
                <a16:creationId xmlns:a16="http://schemas.microsoft.com/office/drawing/2014/main" id="{E58425B3-3E69-49FD-9837-80588F1F63C4}"/>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l="26140" t="18986" r="22445"/>
          <a:stretch/>
        </p:blipFill>
        <p:spPr>
          <a:xfrm>
            <a:off x="2694850" y="3482686"/>
            <a:ext cx="1131116" cy="1816418"/>
          </a:xfrm>
          <a:prstGeom prst="rect">
            <a:avLst/>
          </a:prstGeom>
        </p:spPr>
      </p:pic>
      <p:sp>
        <p:nvSpPr>
          <p:cNvPr id="18" name="Rectangle 17">
            <a:extLst>
              <a:ext uri="{FF2B5EF4-FFF2-40B4-BE49-F238E27FC236}">
                <a16:creationId xmlns:a16="http://schemas.microsoft.com/office/drawing/2014/main" id="{99FADC59-E2FE-4659-92EC-A44F97C08FAF}"/>
              </a:ext>
            </a:extLst>
          </p:cNvPr>
          <p:cNvSpPr/>
          <p:nvPr/>
        </p:nvSpPr>
        <p:spPr>
          <a:xfrm>
            <a:off x="4831120" y="3442581"/>
            <a:ext cx="2406315" cy="1461939"/>
          </a:xfrm>
          <a:prstGeom prst="rect">
            <a:avLst/>
          </a:prstGeom>
        </p:spPr>
        <p:txBody>
          <a:bodyPr wrap="square" anchor="t">
            <a:spAutoFit/>
          </a:bodyPr>
          <a:lstStyle/>
          <a:p>
            <a:pPr marL="263525" indent="-263525">
              <a:spcAft>
                <a:spcPts val="600"/>
              </a:spcAft>
            </a:pPr>
            <a:r>
              <a:rPr lang="en-GB" sz="1200" b="1">
                <a:solidFill>
                  <a:srgbClr val="007A53"/>
                </a:solidFill>
              </a:rPr>
              <a:t>4.</a:t>
            </a:r>
            <a:r>
              <a:rPr lang="en-GB" sz="1200" b="1"/>
              <a:t>	Reassure casualty</a:t>
            </a:r>
            <a:endParaRPr lang="en-GB" sz="1200"/>
          </a:p>
          <a:p>
            <a:pPr marL="263525" indent="-263525">
              <a:buSzPct val="100000"/>
              <a:buBlip>
                <a:blip r:embed="rId3"/>
              </a:buBlip>
            </a:pPr>
            <a:r>
              <a:rPr lang="en-GB" sz="1200"/>
              <a:t>Stay with them until the ambulance arrives</a:t>
            </a:r>
          </a:p>
          <a:p>
            <a:pPr>
              <a:buSzPct val="100000"/>
            </a:pPr>
            <a:endParaRPr lang="en-GB" sz="1200" b="1">
              <a:solidFill>
                <a:srgbClr val="FF0000"/>
              </a:solidFill>
            </a:endParaRPr>
          </a:p>
          <a:p>
            <a:pPr>
              <a:buSzPct val="100000"/>
            </a:pPr>
            <a:r>
              <a:rPr lang="en-GB" sz="1200" b="1">
                <a:solidFill>
                  <a:srgbClr val="FF0000"/>
                </a:solidFill>
              </a:rPr>
              <a:t>Remember</a:t>
            </a:r>
            <a:r>
              <a:rPr lang="en-GB" sz="1200" b="1"/>
              <a:t>: Your casualty could become unresponsive. Be prepared to perform CPR.</a:t>
            </a:r>
            <a:endParaRPr lang="en-GB" sz="1200"/>
          </a:p>
        </p:txBody>
      </p:sp>
    </p:spTree>
    <p:extLst>
      <p:ext uri="{BB962C8B-B14F-4D97-AF65-F5344CB8AC3E}">
        <p14:creationId xmlns:p14="http://schemas.microsoft.com/office/powerpoint/2010/main" val="74673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C988C155-018A-471A-B1B7-FF4FC050FCDE}"/>
              </a:ext>
            </a:extLst>
          </p:cNvPr>
          <p:cNvPicPr>
            <a:picLocks noChangeAspect="1"/>
          </p:cNvPicPr>
          <p:nvPr/>
        </p:nvPicPr>
        <p:blipFill>
          <a:blip r:embed="rId3"/>
          <a:stretch>
            <a:fillRect/>
          </a:stretch>
        </p:blipFill>
        <p:spPr>
          <a:xfrm>
            <a:off x="3729921" y="2042422"/>
            <a:ext cx="1743594" cy="1743594"/>
          </a:xfrm>
          <a:prstGeom prst="rect">
            <a:avLst/>
          </a:prstGeom>
        </p:spPr>
      </p:pic>
      <p:sp>
        <p:nvSpPr>
          <p:cNvPr id="3" name="Content Placeholder 2">
            <a:extLst>
              <a:ext uri="{FF2B5EF4-FFF2-40B4-BE49-F238E27FC236}">
                <a16:creationId xmlns:a16="http://schemas.microsoft.com/office/drawing/2014/main" id="{9BC54436-4320-4D37-A0BF-830F1F5C4995}"/>
              </a:ext>
            </a:extLst>
          </p:cNvPr>
          <p:cNvSpPr>
            <a:spLocks noGrp="1"/>
          </p:cNvSpPr>
          <p:nvPr>
            <p:ph idx="1"/>
          </p:nvPr>
        </p:nvSpPr>
        <p:spPr>
          <a:xfrm>
            <a:off x="1433059" y="1298808"/>
            <a:ext cx="6346838" cy="472946"/>
          </a:xfrm>
        </p:spPr>
        <p:txBody>
          <a:bodyPr lIns="63833" tIns="31917" rIns="63833" bIns="31917" anchor="t">
            <a:normAutofit fontScale="92500" lnSpcReduction="20000"/>
          </a:bodyPr>
          <a:lstStyle/>
          <a:p>
            <a:pPr marL="0" indent="0" algn="ctr">
              <a:buNone/>
            </a:pPr>
            <a:r>
              <a:rPr lang="en-US" sz="1100" b="1" dirty="0">
                <a:solidFill>
                  <a:schemeClr val="tx1"/>
                </a:solidFill>
                <a:ea typeface="MS PGothic"/>
                <a:cs typeface="Arial"/>
              </a:rPr>
              <a:t>Pause for thought...</a:t>
            </a:r>
          </a:p>
          <a:p>
            <a:pPr marL="0" indent="0" algn="ctr">
              <a:buNone/>
            </a:pPr>
            <a:r>
              <a:rPr lang="en-US" sz="1100" b="1" dirty="0">
                <a:solidFill>
                  <a:schemeClr val="tx1"/>
                </a:solidFill>
                <a:latin typeface="Arial"/>
                <a:ea typeface="MS PGothic"/>
                <a:cs typeface="Arial"/>
              </a:rPr>
              <a:t>Which actions do you think are most important when caring for a casualty?</a:t>
            </a:r>
            <a:endParaRPr lang="en-US" sz="1800" dirty="0">
              <a:solidFill>
                <a:schemeClr val="tx1"/>
              </a:solidFill>
            </a:endParaRPr>
          </a:p>
          <a:p>
            <a:pPr marL="238760" indent="-238760"/>
            <a:endParaRPr lang="en-GB" sz="2400" b="1" dirty="0">
              <a:solidFill>
                <a:schemeClr val="tx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E5033B3-2916-4029-8A3D-5E50E74006D4}"/>
              </a:ext>
            </a:extLst>
          </p:cNvPr>
          <p:cNvSpPr>
            <a:spLocks noGrp="1"/>
          </p:cNvSpPr>
          <p:nvPr>
            <p:ph type="title"/>
          </p:nvPr>
        </p:nvSpPr>
        <p:spPr>
          <a:xfrm>
            <a:off x="535412" y="648065"/>
            <a:ext cx="2985932" cy="622575"/>
          </a:xfrm>
          <a:solidFill>
            <a:srgbClr val="009F4D"/>
          </a:solidFill>
        </p:spPr>
        <p:txBody>
          <a:bodyPr/>
          <a:lstStyle/>
          <a:p>
            <a:r>
              <a:rPr lang="en-US">
                <a:latin typeface="Arial" panose="020B0604020202020204" pitchFamily="34" charset="0"/>
                <a:cs typeface="Arial" panose="020B0604020202020204" pitchFamily="34" charset="0"/>
              </a:rPr>
              <a:t>Casualty care</a:t>
            </a:r>
            <a:endParaRPr lang="en-GB">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D650B22C-556F-489E-B9C0-2FEF63A53987}"/>
              </a:ext>
            </a:extLst>
          </p:cNvPr>
          <p:cNvGrpSpPr/>
          <p:nvPr/>
        </p:nvGrpSpPr>
        <p:grpSpPr>
          <a:xfrm>
            <a:off x="630738" y="2678197"/>
            <a:ext cx="1551847" cy="816043"/>
            <a:chOff x="630738" y="2678197"/>
            <a:chExt cx="1551847" cy="816043"/>
          </a:xfrm>
        </p:grpSpPr>
        <p:sp>
          <p:nvSpPr>
            <p:cNvPr id="31" name="Thought Bubble: Cloud 30">
              <a:extLst>
                <a:ext uri="{FF2B5EF4-FFF2-40B4-BE49-F238E27FC236}">
                  <a16:creationId xmlns:a16="http://schemas.microsoft.com/office/drawing/2014/main" id="{C2EF7674-77E8-40CC-B604-48D255B9B29B}"/>
                </a:ext>
              </a:extLst>
            </p:cNvPr>
            <p:cNvSpPr/>
            <p:nvPr/>
          </p:nvSpPr>
          <p:spPr>
            <a:xfrm flipH="1">
              <a:off x="630738" y="2678197"/>
              <a:ext cx="1551847" cy="816043"/>
            </a:xfrm>
            <a:prstGeom prst="cloudCallout">
              <a:avLst>
                <a:gd name="adj1" fmla="val -127852"/>
                <a:gd name="adj2" fmla="val 1380"/>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a:extLst>
                <a:ext uri="{FF2B5EF4-FFF2-40B4-BE49-F238E27FC236}">
                  <a16:creationId xmlns:a16="http://schemas.microsoft.com/office/drawing/2014/main" id="{E8F70CD7-150B-4F84-92CD-95DFE3949195}"/>
                </a:ext>
              </a:extLst>
            </p:cNvPr>
            <p:cNvSpPr txBox="1"/>
            <p:nvPr/>
          </p:nvSpPr>
          <p:spPr>
            <a:xfrm>
              <a:off x="912618" y="2851540"/>
              <a:ext cx="988088" cy="469359"/>
            </a:xfrm>
            <a:prstGeom prst="rect">
              <a:avLst/>
            </a:prstGeom>
            <a:noFill/>
          </p:spPr>
          <p:txBody>
            <a:bodyPr wrap="square" rtlCol="0" anchor="ctr">
              <a:spAutoFit/>
            </a:bodyPr>
            <a:lstStyle/>
            <a:p>
              <a:pPr algn="ctr" defTabSz="559696" eaLnBrk="0" fontAlgn="base" hangingPunct="0">
                <a:spcBef>
                  <a:spcPct val="0"/>
                </a:spcBef>
                <a:spcAft>
                  <a:spcPct val="0"/>
                </a:spcAft>
              </a:pPr>
              <a:r>
                <a:rPr lang="en-GB" sz="1225" b="1">
                  <a:solidFill>
                    <a:srgbClr val="000000"/>
                  </a:solidFill>
                  <a:latin typeface="Arial" panose="020B0604020202020204" pitchFamily="34" charset="0"/>
                  <a:ea typeface="MS PGothic" panose="020B0600070205080204" pitchFamily="34" charset="-128"/>
                  <a:cs typeface="Arial" panose="020B0604020202020204" pitchFamily="34" charset="0"/>
                </a:rPr>
                <a:t>Remain calm</a:t>
              </a:r>
            </a:p>
          </p:txBody>
        </p:sp>
      </p:grpSp>
      <p:grpSp>
        <p:nvGrpSpPr>
          <p:cNvPr id="14" name="Group 13">
            <a:extLst>
              <a:ext uri="{FF2B5EF4-FFF2-40B4-BE49-F238E27FC236}">
                <a16:creationId xmlns:a16="http://schemas.microsoft.com/office/drawing/2014/main" id="{EBE1FB47-9863-47B2-8064-2777F3BF1A3B}"/>
              </a:ext>
            </a:extLst>
          </p:cNvPr>
          <p:cNvGrpSpPr/>
          <p:nvPr/>
        </p:nvGrpSpPr>
        <p:grpSpPr>
          <a:xfrm>
            <a:off x="5683784" y="4106605"/>
            <a:ext cx="1551847" cy="816043"/>
            <a:chOff x="5683784" y="4106605"/>
            <a:chExt cx="1551847" cy="816043"/>
          </a:xfrm>
        </p:grpSpPr>
        <p:sp>
          <p:nvSpPr>
            <p:cNvPr id="36" name="Thought Bubble: Cloud 35">
              <a:extLst>
                <a:ext uri="{FF2B5EF4-FFF2-40B4-BE49-F238E27FC236}">
                  <a16:creationId xmlns:a16="http://schemas.microsoft.com/office/drawing/2014/main" id="{B801C17F-BDF6-48BB-9CCD-D509193E2498}"/>
                </a:ext>
              </a:extLst>
            </p:cNvPr>
            <p:cNvSpPr/>
            <p:nvPr/>
          </p:nvSpPr>
          <p:spPr>
            <a:xfrm flipH="1">
              <a:off x="5683784" y="4106605"/>
              <a:ext cx="1551847" cy="816043"/>
            </a:xfrm>
            <a:prstGeom prst="cloudCallout">
              <a:avLst>
                <a:gd name="adj1" fmla="val 69579"/>
                <a:gd name="adj2" fmla="val -78657"/>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193E815A-E2C4-438C-8DD6-7C118CFC92E5}"/>
                </a:ext>
              </a:extLst>
            </p:cNvPr>
            <p:cNvSpPr txBox="1"/>
            <p:nvPr/>
          </p:nvSpPr>
          <p:spPr>
            <a:xfrm>
              <a:off x="5965663" y="4286802"/>
              <a:ext cx="988088" cy="469359"/>
            </a:xfrm>
            <a:prstGeom prst="rect">
              <a:avLst/>
            </a:prstGeom>
            <a:noFill/>
          </p:spPr>
          <p:txBody>
            <a:bodyPr wrap="square" rtlCol="0" anchor="ctr">
              <a:spAutoFit/>
            </a:bodyPr>
            <a:lstStyle/>
            <a:p>
              <a:pPr algn="ctr" defTabSz="559696" eaLnBrk="0" fontAlgn="base" hangingPunct="0">
                <a:spcBef>
                  <a:spcPct val="0"/>
                </a:spcBef>
                <a:spcAft>
                  <a:spcPct val="0"/>
                </a:spcAft>
              </a:pPr>
              <a:r>
                <a:rPr lang="en-GB" sz="1225" b="1" dirty="0">
                  <a:solidFill>
                    <a:srgbClr val="000000"/>
                  </a:solidFill>
                  <a:latin typeface="Arial" panose="020B0604020202020204" pitchFamily="34" charset="0"/>
                  <a:ea typeface="MS PGothic" panose="020B0600070205080204" pitchFamily="34" charset="-128"/>
                  <a:cs typeface="Arial" panose="020B0604020202020204" pitchFamily="34" charset="0"/>
                </a:rPr>
                <a:t>Reassure casualty</a:t>
              </a:r>
            </a:p>
          </p:txBody>
        </p:sp>
      </p:grpSp>
      <p:grpSp>
        <p:nvGrpSpPr>
          <p:cNvPr id="10" name="Group 9">
            <a:extLst>
              <a:ext uri="{FF2B5EF4-FFF2-40B4-BE49-F238E27FC236}">
                <a16:creationId xmlns:a16="http://schemas.microsoft.com/office/drawing/2014/main" id="{0316D645-9BEB-4EEC-B232-04F2938B386E}"/>
              </a:ext>
            </a:extLst>
          </p:cNvPr>
          <p:cNvGrpSpPr/>
          <p:nvPr/>
        </p:nvGrpSpPr>
        <p:grpSpPr>
          <a:xfrm>
            <a:off x="2280061" y="1828533"/>
            <a:ext cx="1551847" cy="816043"/>
            <a:chOff x="2280061" y="1828533"/>
            <a:chExt cx="1551847" cy="816043"/>
          </a:xfrm>
        </p:grpSpPr>
        <p:sp>
          <p:nvSpPr>
            <p:cNvPr id="7" name="Thought Bubble: Cloud 6">
              <a:extLst>
                <a:ext uri="{FF2B5EF4-FFF2-40B4-BE49-F238E27FC236}">
                  <a16:creationId xmlns:a16="http://schemas.microsoft.com/office/drawing/2014/main" id="{CAF8AA3D-EEC9-4C12-BC3D-454AFA14E07D}"/>
                </a:ext>
              </a:extLst>
            </p:cNvPr>
            <p:cNvSpPr/>
            <p:nvPr/>
          </p:nvSpPr>
          <p:spPr>
            <a:xfrm flipH="1">
              <a:off x="2280061" y="1828533"/>
              <a:ext cx="1551847" cy="816043"/>
            </a:xfrm>
            <a:prstGeom prst="cloudCallout">
              <a:avLst>
                <a:gd name="adj1" fmla="val -65103"/>
                <a:gd name="adj2" fmla="val 49403"/>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17175933-06E2-4127-BD71-2B2E2E562C03}"/>
                </a:ext>
              </a:extLst>
            </p:cNvPr>
            <p:cNvSpPr txBox="1"/>
            <p:nvPr/>
          </p:nvSpPr>
          <p:spPr>
            <a:xfrm>
              <a:off x="2612494" y="2043326"/>
              <a:ext cx="834991" cy="280846"/>
            </a:xfrm>
            <a:prstGeom prst="rect">
              <a:avLst/>
            </a:prstGeom>
            <a:noFill/>
          </p:spPr>
          <p:txBody>
            <a:bodyPr wrap="square" rtlCol="0" anchor="ctr">
              <a:spAutoFit/>
            </a:bodyPr>
            <a:lstStyle/>
            <a:p>
              <a:pPr algn="ctr" defTabSz="559696" eaLnBrk="0" fontAlgn="base" hangingPunct="0">
                <a:spcBef>
                  <a:spcPct val="0"/>
                </a:spcBef>
                <a:spcAft>
                  <a:spcPct val="0"/>
                </a:spcAft>
              </a:pPr>
              <a:r>
                <a:rPr lang="en-GB" sz="1225" b="1">
                  <a:solidFill>
                    <a:srgbClr val="000000"/>
                  </a:solidFill>
                  <a:latin typeface="Arial" panose="020B0604020202020204" pitchFamily="34" charset="0"/>
                  <a:ea typeface="MS PGothic" panose="020B0600070205080204" pitchFamily="34" charset="-128"/>
                  <a:cs typeface="Arial" panose="020B0604020202020204" pitchFamily="34" charset="0"/>
                </a:rPr>
                <a:t>Get help</a:t>
              </a:r>
            </a:p>
          </p:txBody>
        </p:sp>
      </p:grpSp>
      <p:grpSp>
        <p:nvGrpSpPr>
          <p:cNvPr id="11" name="Group 10">
            <a:extLst>
              <a:ext uri="{FF2B5EF4-FFF2-40B4-BE49-F238E27FC236}">
                <a16:creationId xmlns:a16="http://schemas.microsoft.com/office/drawing/2014/main" id="{AEA22BFE-208C-4CFF-AA05-F3C4ED143185}"/>
              </a:ext>
            </a:extLst>
          </p:cNvPr>
          <p:cNvGrpSpPr/>
          <p:nvPr/>
        </p:nvGrpSpPr>
        <p:grpSpPr>
          <a:xfrm>
            <a:off x="5054602" y="1799922"/>
            <a:ext cx="1774789" cy="816043"/>
            <a:chOff x="5054602" y="1799922"/>
            <a:chExt cx="1551847" cy="816043"/>
          </a:xfrm>
        </p:grpSpPr>
        <p:sp>
          <p:nvSpPr>
            <p:cNvPr id="39" name="Thought Bubble: Cloud 38">
              <a:extLst>
                <a:ext uri="{FF2B5EF4-FFF2-40B4-BE49-F238E27FC236}">
                  <a16:creationId xmlns:a16="http://schemas.microsoft.com/office/drawing/2014/main" id="{CA563CC4-8621-4FC6-BC63-9B7C3E12A933}"/>
                </a:ext>
              </a:extLst>
            </p:cNvPr>
            <p:cNvSpPr/>
            <p:nvPr/>
          </p:nvSpPr>
          <p:spPr>
            <a:xfrm flipH="1">
              <a:off x="5054602" y="1799922"/>
              <a:ext cx="1551847" cy="816043"/>
            </a:xfrm>
            <a:prstGeom prst="cloudCallout">
              <a:avLst>
                <a:gd name="adj1" fmla="val 53509"/>
                <a:gd name="adj2" fmla="val 53769"/>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a:extLst>
                <a:ext uri="{FF2B5EF4-FFF2-40B4-BE49-F238E27FC236}">
                  <a16:creationId xmlns:a16="http://schemas.microsoft.com/office/drawing/2014/main" id="{A32B4BA5-18EF-40DA-8326-94A4880B92DE}"/>
                </a:ext>
              </a:extLst>
            </p:cNvPr>
            <p:cNvSpPr txBox="1"/>
            <p:nvPr/>
          </p:nvSpPr>
          <p:spPr>
            <a:xfrm>
              <a:off x="5413030" y="1953691"/>
              <a:ext cx="834992" cy="469359"/>
            </a:xfrm>
            <a:prstGeom prst="rect">
              <a:avLst/>
            </a:prstGeom>
            <a:noFill/>
          </p:spPr>
          <p:txBody>
            <a:bodyPr wrap="square" rtlCol="0" anchor="ctr">
              <a:spAutoFit/>
            </a:bodyPr>
            <a:lstStyle/>
            <a:p>
              <a:pPr algn="ctr" defTabSz="559696" eaLnBrk="0" fontAlgn="base" hangingPunct="0">
                <a:spcBef>
                  <a:spcPct val="0"/>
                </a:spcBef>
                <a:spcAft>
                  <a:spcPct val="0"/>
                </a:spcAft>
              </a:pPr>
              <a:r>
                <a:rPr lang="en-GB" sz="1225" b="1">
                  <a:solidFill>
                    <a:srgbClr val="000000"/>
                  </a:solidFill>
                  <a:latin typeface="Arial" panose="020B0604020202020204" pitchFamily="34" charset="0"/>
                  <a:ea typeface="MS PGothic" panose="020B0600070205080204" pitchFamily="34" charset="-128"/>
                  <a:cs typeface="Arial" panose="020B0604020202020204" pitchFamily="34" charset="0"/>
                </a:rPr>
                <a:t>No food or drink</a:t>
              </a:r>
            </a:p>
          </p:txBody>
        </p:sp>
      </p:grpSp>
      <p:grpSp>
        <p:nvGrpSpPr>
          <p:cNvPr id="12" name="Group 11">
            <a:extLst>
              <a:ext uri="{FF2B5EF4-FFF2-40B4-BE49-F238E27FC236}">
                <a16:creationId xmlns:a16="http://schemas.microsoft.com/office/drawing/2014/main" id="{803DB02D-99FF-4420-B6DA-5A0AA3D58F82}"/>
              </a:ext>
            </a:extLst>
          </p:cNvPr>
          <p:cNvGrpSpPr/>
          <p:nvPr/>
        </p:nvGrpSpPr>
        <p:grpSpPr>
          <a:xfrm>
            <a:off x="6830307" y="2449478"/>
            <a:ext cx="1551847" cy="816043"/>
            <a:chOff x="6830307" y="2449478"/>
            <a:chExt cx="1551847" cy="816043"/>
          </a:xfrm>
        </p:grpSpPr>
        <p:sp>
          <p:nvSpPr>
            <p:cNvPr id="38" name="Thought Bubble: Cloud 37">
              <a:extLst>
                <a:ext uri="{FF2B5EF4-FFF2-40B4-BE49-F238E27FC236}">
                  <a16:creationId xmlns:a16="http://schemas.microsoft.com/office/drawing/2014/main" id="{1802C5D4-DE1D-4A7D-90BA-37112BAAAF0B}"/>
                </a:ext>
              </a:extLst>
            </p:cNvPr>
            <p:cNvSpPr/>
            <p:nvPr/>
          </p:nvSpPr>
          <p:spPr>
            <a:xfrm flipH="1">
              <a:off x="6830307" y="2449478"/>
              <a:ext cx="1551847" cy="816043"/>
            </a:xfrm>
            <a:prstGeom prst="cloudCallout">
              <a:avLst>
                <a:gd name="adj1" fmla="val 118554"/>
                <a:gd name="adj2" fmla="val 24664"/>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a:extLst>
                <a:ext uri="{FF2B5EF4-FFF2-40B4-BE49-F238E27FC236}">
                  <a16:creationId xmlns:a16="http://schemas.microsoft.com/office/drawing/2014/main" id="{8BC5D97C-5672-4FEB-970A-46FC3DFA2C3A}"/>
                </a:ext>
              </a:extLst>
            </p:cNvPr>
            <p:cNvSpPr txBox="1"/>
            <p:nvPr/>
          </p:nvSpPr>
          <p:spPr>
            <a:xfrm>
              <a:off x="7115120" y="2504856"/>
              <a:ext cx="982222" cy="657872"/>
            </a:xfrm>
            <a:prstGeom prst="rect">
              <a:avLst/>
            </a:prstGeom>
            <a:noFill/>
          </p:spPr>
          <p:txBody>
            <a:bodyPr wrap="square" rtlCol="0" anchor="ctr">
              <a:spAutoFit/>
            </a:bodyPr>
            <a:lstStyle/>
            <a:p>
              <a:pPr algn="ctr" defTabSz="559696" eaLnBrk="0" fontAlgn="base" hangingPunct="0">
                <a:spcBef>
                  <a:spcPct val="0"/>
                </a:spcBef>
                <a:spcAft>
                  <a:spcPct val="0"/>
                </a:spcAft>
              </a:pPr>
              <a:r>
                <a:rPr lang="en-GB" sz="1225" b="1" dirty="0">
                  <a:solidFill>
                    <a:srgbClr val="000000"/>
                  </a:solidFill>
                  <a:latin typeface="Arial" panose="020B0604020202020204" pitchFamily="34" charset="0"/>
                  <a:ea typeface="MS PGothic" panose="020B0600070205080204" pitchFamily="34" charset="-128"/>
                  <a:cs typeface="Arial" panose="020B0604020202020204" pitchFamily="34" charset="0"/>
                </a:rPr>
                <a:t>Prevent condition worsening</a:t>
              </a:r>
            </a:p>
          </p:txBody>
        </p:sp>
      </p:grpSp>
      <p:grpSp>
        <p:nvGrpSpPr>
          <p:cNvPr id="15" name="Group 14">
            <a:extLst>
              <a:ext uri="{FF2B5EF4-FFF2-40B4-BE49-F238E27FC236}">
                <a16:creationId xmlns:a16="http://schemas.microsoft.com/office/drawing/2014/main" id="{C13C0CB0-ACA8-4C0E-B1D6-3A9F6F1AA3C9}"/>
              </a:ext>
            </a:extLst>
          </p:cNvPr>
          <p:cNvGrpSpPr/>
          <p:nvPr/>
        </p:nvGrpSpPr>
        <p:grpSpPr>
          <a:xfrm>
            <a:off x="3819703" y="4271244"/>
            <a:ext cx="1551847" cy="816043"/>
            <a:chOff x="3819703" y="4271244"/>
            <a:chExt cx="1551847" cy="816043"/>
          </a:xfrm>
        </p:grpSpPr>
        <p:sp>
          <p:nvSpPr>
            <p:cNvPr id="35" name="Thought Bubble: Cloud 34">
              <a:extLst>
                <a:ext uri="{FF2B5EF4-FFF2-40B4-BE49-F238E27FC236}">
                  <a16:creationId xmlns:a16="http://schemas.microsoft.com/office/drawing/2014/main" id="{EFBDB953-0A2C-4FE0-A794-393EED617AB7}"/>
                </a:ext>
              </a:extLst>
            </p:cNvPr>
            <p:cNvSpPr/>
            <p:nvPr/>
          </p:nvSpPr>
          <p:spPr>
            <a:xfrm flipH="1">
              <a:off x="3819703" y="4271244"/>
              <a:ext cx="1551847" cy="816043"/>
            </a:xfrm>
            <a:prstGeom prst="cloudCallout">
              <a:avLst>
                <a:gd name="adj1" fmla="val -58"/>
                <a:gd name="adj2" fmla="val -96120"/>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TextBox 49">
              <a:extLst>
                <a:ext uri="{FF2B5EF4-FFF2-40B4-BE49-F238E27FC236}">
                  <a16:creationId xmlns:a16="http://schemas.microsoft.com/office/drawing/2014/main" id="{794C957D-0A3D-438E-B4DF-0F213992E79D}"/>
                </a:ext>
              </a:extLst>
            </p:cNvPr>
            <p:cNvSpPr txBox="1"/>
            <p:nvPr/>
          </p:nvSpPr>
          <p:spPr>
            <a:xfrm>
              <a:off x="3917797" y="4401001"/>
              <a:ext cx="1337644" cy="469359"/>
            </a:xfrm>
            <a:prstGeom prst="rect">
              <a:avLst/>
            </a:prstGeom>
            <a:noFill/>
          </p:spPr>
          <p:txBody>
            <a:bodyPr wrap="square" rtlCol="0" anchor="ctr">
              <a:spAutoFit/>
            </a:bodyPr>
            <a:lstStyle/>
            <a:p>
              <a:pPr algn="ctr" defTabSz="559696" eaLnBrk="0" fontAlgn="base" hangingPunct="0">
                <a:spcBef>
                  <a:spcPct val="0"/>
                </a:spcBef>
                <a:spcAft>
                  <a:spcPct val="0"/>
                </a:spcAft>
              </a:pPr>
              <a:r>
                <a:rPr lang="en-GB" sz="1225" b="1" dirty="0">
                  <a:solidFill>
                    <a:srgbClr val="000000"/>
                  </a:solidFill>
                  <a:latin typeface="Arial" panose="020B0604020202020204" pitchFamily="34" charset="0"/>
                  <a:ea typeface="MS PGothic" panose="020B0600070205080204" pitchFamily="34" charset="-128"/>
                  <a:cs typeface="Arial" panose="020B0604020202020204" pitchFamily="34" charset="0"/>
                </a:rPr>
                <a:t>Communicate well</a:t>
              </a:r>
            </a:p>
          </p:txBody>
        </p:sp>
      </p:grpSp>
      <p:grpSp>
        <p:nvGrpSpPr>
          <p:cNvPr id="8" name="Group 7">
            <a:extLst>
              <a:ext uri="{FF2B5EF4-FFF2-40B4-BE49-F238E27FC236}">
                <a16:creationId xmlns:a16="http://schemas.microsoft.com/office/drawing/2014/main" id="{D33A909E-096A-429A-8C54-0F54563A655C}"/>
              </a:ext>
            </a:extLst>
          </p:cNvPr>
          <p:cNvGrpSpPr/>
          <p:nvPr/>
        </p:nvGrpSpPr>
        <p:grpSpPr>
          <a:xfrm>
            <a:off x="1675630" y="3900314"/>
            <a:ext cx="1808807" cy="1044240"/>
            <a:chOff x="1675630" y="3900314"/>
            <a:chExt cx="1808807" cy="1044240"/>
          </a:xfrm>
        </p:grpSpPr>
        <p:sp>
          <p:nvSpPr>
            <p:cNvPr id="34" name="Thought Bubble: Cloud 33">
              <a:extLst>
                <a:ext uri="{FF2B5EF4-FFF2-40B4-BE49-F238E27FC236}">
                  <a16:creationId xmlns:a16="http://schemas.microsoft.com/office/drawing/2014/main" id="{A9163A29-0D2E-452E-AD49-6735E9360D6D}"/>
                </a:ext>
              </a:extLst>
            </p:cNvPr>
            <p:cNvSpPr/>
            <p:nvPr/>
          </p:nvSpPr>
          <p:spPr>
            <a:xfrm flipH="1">
              <a:off x="1675630" y="3900314"/>
              <a:ext cx="1808807" cy="1044240"/>
            </a:xfrm>
            <a:prstGeom prst="cloudCallout">
              <a:avLst>
                <a:gd name="adj1" fmla="val -55641"/>
                <a:gd name="adj2" fmla="val -72048"/>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extBox 52">
              <a:extLst>
                <a:ext uri="{FF2B5EF4-FFF2-40B4-BE49-F238E27FC236}">
                  <a16:creationId xmlns:a16="http://schemas.microsoft.com/office/drawing/2014/main" id="{51457DDF-9A41-4A0B-A545-C539F6576A6D}"/>
                </a:ext>
              </a:extLst>
            </p:cNvPr>
            <p:cNvSpPr txBox="1"/>
            <p:nvPr/>
          </p:nvSpPr>
          <p:spPr>
            <a:xfrm>
              <a:off x="2023497" y="4070453"/>
              <a:ext cx="1125674" cy="657872"/>
            </a:xfrm>
            <a:prstGeom prst="rect">
              <a:avLst/>
            </a:prstGeom>
            <a:noFill/>
          </p:spPr>
          <p:txBody>
            <a:bodyPr wrap="square" rtlCol="0" anchor="ctr">
              <a:spAutoFit/>
            </a:bodyPr>
            <a:lstStyle/>
            <a:p>
              <a:pPr algn="ctr" defTabSz="559696" eaLnBrk="0" fontAlgn="base" hangingPunct="0">
                <a:spcBef>
                  <a:spcPct val="0"/>
                </a:spcBef>
                <a:spcAft>
                  <a:spcPct val="0"/>
                </a:spcAft>
              </a:pPr>
              <a:r>
                <a:rPr lang="en-GB" sz="1225" b="1" dirty="0">
                  <a:solidFill>
                    <a:srgbClr val="000000"/>
                  </a:solidFill>
                  <a:latin typeface="Arial" panose="020B0604020202020204" pitchFamily="34" charset="0"/>
                  <a:ea typeface="MS PGothic" panose="020B0600070205080204" pitchFamily="34" charset="-128"/>
                  <a:cs typeface="Arial" panose="020B0604020202020204" pitchFamily="34" charset="0"/>
                </a:rPr>
                <a:t>Treat with dignity and respect</a:t>
              </a:r>
            </a:p>
          </p:txBody>
        </p:sp>
      </p:grpSp>
      <p:grpSp>
        <p:nvGrpSpPr>
          <p:cNvPr id="13" name="Group 12">
            <a:extLst>
              <a:ext uri="{FF2B5EF4-FFF2-40B4-BE49-F238E27FC236}">
                <a16:creationId xmlns:a16="http://schemas.microsoft.com/office/drawing/2014/main" id="{8D5C9037-416F-4C3A-8A3C-0D56C0832683}"/>
              </a:ext>
            </a:extLst>
          </p:cNvPr>
          <p:cNvGrpSpPr/>
          <p:nvPr/>
        </p:nvGrpSpPr>
        <p:grpSpPr>
          <a:xfrm>
            <a:off x="6829391" y="3455309"/>
            <a:ext cx="1551847" cy="816043"/>
            <a:chOff x="6829391" y="3455309"/>
            <a:chExt cx="1551847" cy="816043"/>
          </a:xfrm>
        </p:grpSpPr>
        <p:sp>
          <p:nvSpPr>
            <p:cNvPr id="37" name="Thought Bubble: Cloud 36">
              <a:extLst>
                <a:ext uri="{FF2B5EF4-FFF2-40B4-BE49-F238E27FC236}">
                  <a16:creationId xmlns:a16="http://schemas.microsoft.com/office/drawing/2014/main" id="{3A2AC818-E932-4D72-A7AF-EE4CF9B78EFF}"/>
                </a:ext>
              </a:extLst>
            </p:cNvPr>
            <p:cNvSpPr/>
            <p:nvPr/>
          </p:nvSpPr>
          <p:spPr>
            <a:xfrm flipH="1">
              <a:off x="6829391" y="3455309"/>
              <a:ext cx="1551847" cy="816043"/>
            </a:xfrm>
            <a:prstGeom prst="cloudCallout">
              <a:avLst>
                <a:gd name="adj1" fmla="val 110902"/>
                <a:gd name="adj2" fmla="val -45187"/>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TextBox 55">
              <a:extLst>
                <a:ext uri="{FF2B5EF4-FFF2-40B4-BE49-F238E27FC236}">
                  <a16:creationId xmlns:a16="http://schemas.microsoft.com/office/drawing/2014/main" id="{D89EDB75-76A7-4B6B-B2A7-98671C4F6176}"/>
                </a:ext>
              </a:extLst>
            </p:cNvPr>
            <p:cNvSpPr txBox="1"/>
            <p:nvPr/>
          </p:nvSpPr>
          <p:spPr>
            <a:xfrm>
              <a:off x="7148638" y="3628652"/>
              <a:ext cx="834991" cy="469359"/>
            </a:xfrm>
            <a:prstGeom prst="rect">
              <a:avLst/>
            </a:prstGeom>
            <a:noFill/>
          </p:spPr>
          <p:txBody>
            <a:bodyPr wrap="square" rtlCol="0" anchor="ctr">
              <a:spAutoFit/>
            </a:bodyPr>
            <a:lstStyle/>
            <a:p>
              <a:pPr algn="ctr" defTabSz="559696" eaLnBrk="0" fontAlgn="base" hangingPunct="0">
                <a:spcBef>
                  <a:spcPct val="0"/>
                </a:spcBef>
                <a:spcAft>
                  <a:spcPct val="0"/>
                </a:spcAft>
              </a:pPr>
              <a:r>
                <a:rPr lang="en-GB" sz="1225" b="1">
                  <a:solidFill>
                    <a:srgbClr val="000000"/>
                  </a:solidFill>
                  <a:latin typeface="Arial" panose="020B0604020202020204" pitchFamily="34" charset="0"/>
                  <a:ea typeface="MS PGothic" panose="020B0600070205080204" pitchFamily="34" charset="-128"/>
                  <a:cs typeface="Arial" panose="020B0604020202020204" pitchFamily="34" charset="0"/>
                </a:rPr>
                <a:t>Keep warm</a:t>
              </a:r>
            </a:p>
          </p:txBody>
        </p:sp>
      </p:grpSp>
    </p:spTree>
    <p:extLst>
      <p:ext uri="{BB962C8B-B14F-4D97-AF65-F5344CB8AC3E}">
        <p14:creationId xmlns:p14="http://schemas.microsoft.com/office/powerpoint/2010/main" val="350738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B446F9-1E49-4338-9D55-B65B1D6B88D2}"/>
              </a:ext>
            </a:extLst>
          </p:cNvPr>
          <p:cNvSpPr>
            <a:spLocks noGrp="1"/>
          </p:cNvSpPr>
          <p:nvPr>
            <p:ph idx="16"/>
          </p:nvPr>
        </p:nvSpPr>
        <p:spPr>
          <a:xfrm>
            <a:off x="491629" y="478795"/>
            <a:ext cx="4689971" cy="551146"/>
          </a:xfrm>
        </p:spPr>
        <p:txBody>
          <a:bodyPr/>
          <a:lstStyle/>
          <a:p>
            <a:r>
              <a:rPr lang="en-GB"/>
              <a:t>Check your learning</a:t>
            </a:r>
          </a:p>
        </p:txBody>
      </p:sp>
      <p:sp>
        <p:nvSpPr>
          <p:cNvPr id="4" name="Text Placeholder 3">
            <a:extLst>
              <a:ext uri="{FF2B5EF4-FFF2-40B4-BE49-F238E27FC236}">
                <a16:creationId xmlns:a16="http://schemas.microsoft.com/office/drawing/2014/main" id="{ECB1CC36-4AE6-43E0-8CB5-8554F00EAFAD}"/>
              </a:ext>
            </a:extLst>
          </p:cNvPr>
          <p:cNvSpPr>
            <a:spLocks noGrp="1"/>
          </p:cNvSpPr>
          <p:nvPr>
            <p:ph type="body" sz="quarter" idx="10"/>
          </p:nvPr>
        </p:nvSpPr>
        <p:spPr/>
        <p:txBody>
          <a:bodyPr/>
          <a:lstStyle/>
          <a:p>
            <a:endParaRPr lang="en-GB"/>
          </a:p>
        </p:txBody>
      </p:sp>
      <p:sp>
        <p:nvSpPr>
          <p:cNvPr id="8" name="TextBox 7">
            <a:extLst>
              <a:ext uri="{FF2B5EF4-FFF2-40B4-BE49-F238E27FC236}">
                <a16:creationId xmlns:a16="http://schemas.microsoft.com/office/drawing/2014/main" id="{C1EE67B9-850B-4F6B-8B4A-70F5A44C5F97}"/>
              </a:ext>
            </a:extLst>
          </p:cNvPr>
          <p:cNvSpPr txBox="1">
            <a:spLocks noChangeAspect="1"/>
          </p:cNvSpPr>
          <p:nvPr/>
        </p:nvSpPr>
        <p:spPr>
          <a:xfrm>
            <a:off x="430176" y="1246996"/>
            <a:ext cx="6611566" cy="3165759"/>
          </a:xfrm>
          <a:prstGeom prst="rect">
            <a:avLst/>
          </a:prstGeom>
          <a:noFill/>
        </p:spPr>
        <p:txBody>
          <a:bodyPr wrap="square" lIns="74441" tIns="37221" rIns="74441" bIns="37221" rtlCol="0" anchor="t">
            <a:spAutoFit/>
          </a:bodyPr>
          <a:lstStyle/>
          <a:p>
            <a:pPr>
              <a:spcAft>
                <a:spcPts val="488"/>
              </a:spcAft>
              <a:buClr>
                <a:schemeClr val="tx2"/>
              </a:buClr>
              <a:buSzPct val="100000"/>
            </a:pPr>
            <a:r>
              <a:rPr lang="en-US" sz="2000" b="1"/>
              <a:t>I am able to:</a:t>
            </a:r>
            <a:br>
              <a:rPr lang="en-US" sz="2000" b="1"/>
            </a:br>
            <a:endParaRPr lang="en-US" sz="2000" b="1"/>
          </a:p>
          <a:p>
            <a:pPr marL="365125" indent="-365125">
              <a:spcAft>
                <a:spcPts val="488"/>
              </a:spcAft>
              <a:buClr>
                <a:schemeClr val="tx2"/>
              </a:buClr>
              <a:buSzPct val="100000"/>
              <a:buFont typeface="Lucida Grande"/>
              <a:buChar char="➤"/>
            </a:pPr>
            <a:r>
              <a:rPr lang="en-GB" sz="2000" b="1"/>
              <a:t>Identify when someone is having difficulty breathing due to asthma</a:t>
            </a:r>
            <a:endParaRPr lang="en-GB" sz="2000" b="1">
              <a:cs typeface="Arial"/>
            </a:endParaRPr>
          </a:p>
          <a:p>
            <a:pPr marL="365745" indent="-365745">
              <a:spcAft>
                <a:spcPts val="488"/>
              </a:spcAft>
              <a:buClr>
                <a:schemeClr val="tx2"/>
              </a:buClr>
              <a:buSzPct val="100000"/>
              <a:buFont typeface="Lucida Grande"/>
              <a:buChar char="➤"/>
            </a:pPr>
            <a:endParaRPr lang="en-US" sz="2000" b="1"/>
          </a:p>
          <a:p>
            <a:pPr marL="365125" indent="-365125">
              <a:spcAft>
                <a:spcPts val="488"/>
              </a:spcAft>
              <a:buClr>
                <a:schemeClr val="tx2"/>
              </a:buClr>
              <a:buSzPct val="100000"/>
              <a:buFont typeface="Lucida Grande"/>
              <a:buChar char="➤"/>
            </a:pPr>
            <a:r>
              <a:rPr lang="en-GB" sz="2000" b="1"/>
              <a:t>Give first aid to a casualty who is having an asthma attack</a:t>
            </a:r>
            <a:endParaRPr lang="en-GB" sz="2000" b="1">
              <a:cs typeface="Arial"/>
            </a:endParaRPr>
          </a:p>
          <a:p>
            <a:pPr marL="365745" indent="-365745">
              <a:spcAft>
                <a:spcPts val="488"/>
              </a:spcAft>
              <a:buClr>
                <a:schemeClr val="tx2"/>
              </a:buClr>
              <a:buSzPct val="100000"/>
              <a:buFont typeface="Lucida Grande"/>
              <a:buChar char="➤"/>
            </a:pPr>
            <a:endParaRPr lang="en-GB" sz="2000" b="1">
              <a:cs typeface="Times"/>
            </a:endParaRPr>
          </a:p>
          <a:p>
            <a:pPr marL="365125" indent="-365125">
              <a:spcAft>
                <a:spcPts val="488"/>
              </a:spcAft>
              <a:buClr>
                <a:schemeClr val="tx2"/>
              </a:buClr>
              <a:buSzPct val="100000"/>
              <a:buFont typeface="Lucida Grande"/>
              <a:buChar char="➤"/>
            </a:pPr>
            <a:r>
              <a:rPr lang="en-GB" sz="2000" b="1"/>
              <a:t>Call for help correctly, if it is necessary</a:t>
            </a:r>
            <a:endParaRPr lang="en-GB" sz="2000" b="1">
              <a:cs typeface="Times"/>
            </a:endParaRPr>
          </a:p>
        </p:txBody>
      </p:sp>
      <p:sp>
        <p:nvSpPr>
          <p:cNvPr id="10" name="TextBox 9">
            <a:extLst>
              <a:ext uri="{FF2B5EF4-FFF2-40B4-BE49-F238E27FC236}">
                <a16:creationId xmlns:a16="http://schemas.microsoft.com/office/drawing/2014/main" id="{FC199DCA-25B7-4376-AA84-1FC3EDEC7232}"/>
              </a:ext>
            </a:extLst>
          </p:cNvPr>
          <p:cNvSpPr txBox="1"/>
          <p:nvPr/>
        </p:nvSpPr>
        <p:spPr>
          <a:xfrm>
            <a:off x="7203164" y="1291615"/>
            <a:ext cx="2297929" cy="323165"/>
          </a:xfrm>
          <a:prstGeom prst="rect">
            <a:avLst/>
          </a:prstGeom>
          <a:noFill/>
        </p:spPr>
        <p:txBody>
          <a:bodyPr wrap="square" rtlCol="0">
            <a:spAutoFit/>
          </a:bodyPr>
          <a:lstStyle/>
          <a:p>
            <a:r>
              <a:rPr lang="en-GB" b="1"/>
              <a:t>YES       NO</a:t>
            </a:r>
          </a:p>
        </p:txBody>
      </p:sp>
      <p:pic>
        <p:nvPicPr>
          <p:cNvPr id="17" name="Picture 16">
            <a:extLst>
              <a:ext uri="{FF2B5EF4-FFF2-40B4-BE49-F238E27FC236}">
                <a16:creationId xmlns:a16="http://schemas.microsoft.com/office/drawing/2014/main" id="{C10573CB-DB8A-464C-94E7-B78C93A9C09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4825" y="789756"/>
            <a:ext cx="536725" cy="536725"/>
          </a:xfrm>
          <a:prstGeom prst="rect">
            <a:avLst/>
          </a:prstGeom>
        </p:spPr>
      </p:pic>
      <p:pic>
        <p:nvPicPr>
          <p:cNvPr id="18" name="Picture 17">
            <a:extLst>
              <a:ext uri="{FF2B5EF4-FFF2-40B4-BE49-F238E27FC236}">
                <a16:creationId xmlns:a16="http://schemas.microsoft.com/office/drawing/2014/main" id="{0996A1B7-9593-454E-901A-E6BCBA7BC62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7328" y="778489"/>
            <a:ext cx="536725" cy="536725"/>
          </a:xfrm>
          <a:prstGeom prst="rect">
            <a:avLst/>
          </a:prstGeom>
        </p:spPr>
      </p:pic>
      <p:sp>
        <p:nvSpPr>
          <p:cNvPr id="11" name="Rectangle 10">
            <a:extLst>
              <a:ext uri="{FF2B5EF4-FFF2-40B4-BE49-F238E27FC236}">
                <a16:creationId xmlns:a16="http://schemas.microsoft.com/office/drawing/2014/main" id="{8243A919-3C1E-4B13-97B1-550C81826E9B}"/>
              </a:ext>
              <a:ext uri="{C183D7F6-B498-43B3-948B-1728B52AA6E4}">
                <adec:decorative xmlns:adec="http://schemas.microsoft.com/office/drawing/2017/decorative" val="1"/>
              </a:ext>
            </a:extLst>
          </p:cNvPr>
          <p:cNvSpPr/>
          <p:nvPr/>
        </p:nvSpPr>
        <p:spPr>
          <a:xfrm>
            <a:off x="7326352" y="1994694"/>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805E828A-0FDD-4309-91F1-0F1A38F6B7BE}"/>
              </a:ext>
              <a:ext uri="{C183D7F6-B498-43B3-948B-1728B52AA6E4}">
                <adec:decorative xmlns:adec="http://schemas.microsoft.com/office/drawing/2017/decorative" val="1"/>
              </a:ext>
            </a:extLst>
          </p:cNvPr>
          <p:cNvSpPr/>
          <p:nvPr/>
        </p:nvSpPr>
        <p:spPr>
          <a:xfrm>
            <a:off x="8007094" y="1994693"/>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B1B12EC3-1F3F-4425-9649-CC299C0CB983}"/>
              </a:ext>
              <a:ext uri="{C183D7F6-B498-43B3-948B-1728B52AA6E4}">
                <adec:decorative xmlns:adec="http://schemas.microsoft.com/office/drawing/2017/decorative" val="1"/>
              </a:ext>
            </a:extLst>
          </p:cNvPr>
          <p:cNvSpPr/>
          <p:nvPr/>
        </p:nvSpPr>
        <p:spPr>
          <a:xfrm>
            <a:off x="7326352" y="2969584"/>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AA34E27C-D8FA-432A-AE91-42B43009B08A}"/>
              </a:ext>
              <a:ext uri="{C183D7F6-B498-43B3-948B-1728B52AA6E4}">
                <adec:decorative xmlns:adec="http://schemas.microsoft.com/office/drawing/2017/decorative" val="1"/>
              </a:ext>
            </a:extLst>
          </p:cNvPr>
          <p:cNvSpPr/>
          <p:nvPr/>
        </p:nvSpPr>
        <p:spPr>
          <a:xfrm>
            <a:off x="8007094" y="2969583"/>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D4B275D5-D153-44E5-896C-4D7702359129}"/>
              </a:ext>
              <a:ext uri="{C183D7F6-B498-43B3-948B-1728B52AA6E4}">
                <adec:decorative xmlns:adec="http://schemas.microsoft.com/office/drawing/2017/decorative" val="1"/>
              </a:ext>
            </a:extLst>
          </p:cNvPr>
          <p:cNvSpPr/>
          <p:nvPr/>
        </p:nvSpPr>
        <p:spPr>
          <a:xfrm>
            <a:off x="7326352" y="4041867"/>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81471768-9602-4E90-99F8-9DF9047F572D}"/>
              </a:ext>
              <a:ext uri="{C183D7F6-B498-43B3-948B-1728B52AA6E4}">
                <adec:decorative xmlns:adec="http://schemas.microsoft.com/office/drawing/2017/decorative" val="1"/>
              </a:ext>
            </a:extLst>
          </p:cNvPr>
          <p:cNvSpPr/>
          <p:nvPr/>
        </p:nvSpPr>
        <p:spPr>
          <a:xfrm>
            <a:off x="8007094" y="4041866"/>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81126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9BEB704-EA11-494C-810B-2B2552BC34AB}"/>
              </a:ext>
            </a:extLst>
          </p:cNvPr>
          <p:cNvSpPr>
            <a:spLocks noGrp="1"/>
          </p:cNvSpPr>
          <p:nvPr>
            <p:ph type="body" sz="quarter" idx="10"/>
          </p:nvPr>
        </p:nvSpPr>
        <p:spPr/>
        <p:txBody>
          <a:bodyPr/>
          <a:lstStyle/>
          <a:p>
            <a:endParaRPr lang="en-GB"/>
          </a:p>
        </p:txBody>
      </p:sp>
      <p:sp>
        <p:nvSpPr>
          <p:cNvPr id="7" name="Content Placeholder 6">
            <a:extLst>
              <a:ext uri="{FF2B5EF4-FFF2-40B4-BE49-F238E27FC236}">
                <a16:creationId xmlns:a16="http://schemas.microsoft.com/office/drawing/2014/main" id="{6E21EE80-227C-4713-B397-62468ED4B83F}"/>
              </a:ext>
            </a:extLst>
          </p:cNvPr>
          <p:cNvSpPr>
            <a:spLocks noGrp="1"/>
          </p:cNvSpPr>
          <p:nvPr>
            <p:ph idx="16"/>
          </p:nvPr>
        </p:nvSpPr>
        <p:spPr>
          <a:xfrm>
            <a:off x="491629" y="478795"/>
            <a:ext cx="5663282" cy="551146"/>
          </a:xfrm>
        </p:spPr>
        <p:txBody>
          <a:bodyPr/>
          <a:lstStyle/>
          <a:p>
            <a:r>
              <a:rPr lang="en-GB" dirty="0">
                <a:latin typeface="Arial" panose="020B0604020202020204" pitchFamily="34" charset="0"/>
                <a:cs typeface="Arial" panose="020B0604020202020204" pitchFamily="34" charset="0"/>
              </a:rPr>
              <a:t>Information and support</a:t>
            </a:r>
            <a:endParaRPr lang="en-GB" dirty="0"/>
          </a:p>
        </p:txBody>
      </p:sp>
      <p:sp>
        <p:nvSpPr>
          <p:cNvPr id="4" name="TextBox 3">
            <a:extLst>
              <a:ext uri="{FF2B5EF4-FFF2-40B4-BE49-F238E27FC236}">
                <a16:creationId xmlns:a16="http://schemas.microsoft.com/office/drawing/2014/main" id="{F49AC90E-D509-416B-ADFF-AC7FE7D3599B}"/>
              </a:ext>
            </a:extLst>
          </p:cNvPr>
          <p:cNvSpPr txBox="1"/>
          <p:nvPr/>
        </p:nvSpPr>
        <p:spPr>
          <a:xfrm>
            <a:off x="491629" y="1225867"/>
            <a:ext cx="8214381" cy="657359"/>
          </a:xfrm>
          <a:prstGeom prst="rect">
            <a:avLst/>
          </a:prstGeom>
          <a:noFill/>
          <a:ln>
            <a:noFill/>
          </a:ln>
        </p:spPr>
        <p:txBody>
          <a:bodyPr wrap="square" rtlCol="0">
            <a:spAutoFit/>
          </a:bodyPr>
          <a:lstStyle/>
          <a:p>
            <a:pPr defTabSz="621884" eaLnBrk="0" fontAlgn="base" hangingPunct="0">
              <a:spcBef>
                <a:spcPct val="0"/>
              </a:spcBef>
              <a:spcAft>
                <a:spcPct val="0"/>
              </a:spcAft>
            </a:pPr>
            <a:r>
              <a:rPr lang="en-GB" sz="1836" b="1" dirty="0">
                <a:latin typeface="Arial" panose="020B0604020202020204" pitchFamily="34" charset="0"/>
                <a:ea typeface="MS PGothic" panose="020B0600070205080204" pitchFamily="34" charset="-128"/>
                <a:cs typeface="Arial" panose="020B0604020202020204" pitchFamily="34" charset="0"/>
              </a:rPr>
              <a:t>If any of the content in this session has upset or concerned you please discuss this with one of the teachers at your school</a:t>
            </a:r>
          </a:p>
        </p:txBody>
      </p:sp>
      <p:sp>
        <p:nvSpPr>
          <p:cNvPr id="5" name="TextBox 4">
            <a:extLst>
              <a:ext uri="{FF2B5EF4-FFF2-40B4-BE49-F238E27FC236}">
                <a16:creationId xmlns:a16="http://schemas.microsoft.com/office/drawing/2014/main" id="{09BAF36C-FBB3-4071-A15D-0D06932A6D5A}"/>
              </a:ext>
            </a:extLst>
          </p:cNvPr>
          <p:cNvSpPr txBox="1"/>
          <p:nvPr/>
        </p:nvSpPr>
        <p:spPr>
          <a:xfrm>
            <a:off x="491629" y="3410289"/>
            <a:ext cx="6083717" cy="934358"/>
          </a:xfrm>
          <a:prstGeom prst="rect">
            <a:avLst/>
          </a:prstGeom>
          <a:noFill/>
          <a:ln>
            <a:noFill/>
          </a:ln>
        </p:spPr>
        <p:txBody>
          <a:bodyPr wrap="none" rtlCol="0" anchor="t">
            <a:spAutoFit/>
          </a:bodyPr>
          <a:lstStyle/>
          <a:p>
            <a:pPr defTabSz="621884" eaLnBrk="0" fontAlgn="base" hangingPunct="0">
              <a:spcBef>
                <a:spcPct val="0"/>
              </a:spcBef>
              <a:spcAft>
                <a:spcPct val="0"/>
              </a:spcAft>
            </a:pPr>
            <a:r>
              <a:rPr lang="en-GB" sz="1800" b="1" dirty="0">
                <a:latin typeface="Arial"/>
                <a:ea typeface="MS PGothic"/>
                <a:cs typeface="Arial"/>
              </a:rPr>
              <a:t>Further information linked to first aid can be found at:</a:t>
            </a:r>
          </a:p>
          <a:p>
            <a:pPr marL="342900" indent="-342900" defTabSz="621884" eaLnBrk="0" fontAlgn="base" hangingPunct="0">
              <a:spcBef>
                <a:spcPct val="0"/>
              </a:spcBef>
              <a:spcAft>
                <a:spcPct val="0"/>
              </a:spcAft>
              <a:buBlip>
                <a:blip r:embed="rId3"/>
              </a:buBlip>
            </a:pPr>
            <a:r>
              <a:rPr lang="en-GB" sz="1836" dirty="0">
                <a:latin typeface="Arial" panose="020B0604020202020204" pitchFamily="34" charset="0"/>
                <a:ea typeface="MS PGothic" panose="020B0600070205080204" pitchFamily="34" charset="-128"/>
                <a:cs typeface="Arial" panose="020B0604020202020204" pitchFamily="34" charset="0"/>
                <a:hlinkClick r:id="rId4">
                  <a:extLst>
                    <a:ext uri="{A12FA001-AC4F-418D-AE19-62706E023703}">
                      <ahyp:hlinkClr xmlns:ahyp="http://schemas.microsoft.com/office/drawing/2018/hyperlinkcolor" val="tx"/>
                    </a:ext>
                  </a:extLst>
                </a:hlinkClick>
              </a:rPr>
              <a:t>www.sja.org.uk</a:t>
            </a:r>
            <a:endParaRPr lang="en-GB" sz="1836" dirty="0">
              <a:latin typeface="Arial" panose="020B0604020202020204" pitchFamily="34" charset="0"/>
              <a:ea typeface="MS PGothic" panose="020B0600070205080204" pitchFamily="34" charset="-128"/>
              <a:cs typeface="Arial" panose="020B0604020202020204" pitchFamily="34" charset="0"/>
            </a:endParaRPr>
          </a:p>
          <a:p>
            <a:pPr marL="342900" indent="-342900" defTabSz="621884" eaLnBrk="0" fontAlgn="base" hangingPunct="0">
              <a:spcBef>
                <a:spcPct val="0"/>
              </a:spcBef>
              <a:spcAft>
                <a:spcPct val="0"/>
              </a:spcAft>
              <a:buBlip>
                <a:blip r:embed="rId3"/>
              </a:buBlip>
            </a:pPr>
            <a:r>
              <a:rPr lang="en-GB" sz="1836" dirty="0">
                <a:latin typeface="Arial" panose="020B0604020202020204" pitchFamily="34" charset="0"/>
                <a:ea typeface="MS PGothic" panose="020B0600070205080204" pitchFamily="34" charset="-128"/>
                <a:cs typeface="Arial" panose="020B0604020202020204" pitchFamily="34" charset="0"/>
                <a:hlinkClick r:id="rId5">
                  <a:extLst>
                    <a:ext uri="{A12FA001-AC4F-418D-AE19-62706E023703}">
                      <ahyp:hlinkClr xmlns:ahyp="http://schemas.microsoft.com/office/drawing/2018/hyperlinkcolor" val="tx"/>
                    </a:ext>
                  </a:extLst>
                </a:hlinkClick>
              </a:rPr>
              <a:t>www.asthma.org.uk</a:t>
            </a:r>
            <a:r>
              <a:rPr lang="en-GB" sz="1836" dirty="0">
                <a:latin typeface="Arial" panose="020B0604020202020204" pitchFamily="34" charset="0"/>
                <a:ea typeface="MS PGothic" panose="020B0600070205080204" pitchFamily="34" charset="-128"/>
                <a:cs typeface="Arial" panose="020B0604020202020204" pitchFamily="34" charset="0"/>
              </a:rPr>
              <a:t> </a:t>
            </a:r>
          </a:p>
        </p:txBody>
      </p:sp>
      <p:sp>
        <p:nvSpPr>
          <p:cNvPr id="6" name="TextBox 5">
            <a:extLst>
              <a:ext uri="{FF2B5EF4-FFF2-40B4-BE49-F238E27FC236}">
                <a16:creationId xmlns:a16="http://schemas.microsoft.com/office/drawing/2014/main" id="{318E4D77-2157-4ADE-9A4E-EEB5E8FBF08B}"/>
              </a:ext>
            </a:extLst>
          </p:cNvPr>
          <p:cNvSpPr txBox="1"/>
          <p:nvPr/>
        </p:nvSpPr>
        <p:spPr>
          <a:xfrm>
            <a:off x="491629" y="2022473"/>
            <a:ext cx="4414879" cy="1222386"/>
          </a:xfrm>
          <a:prstGeom prst="rect">
            <a:avLst/>
          </a:prstGeom>
          <a:noFill/>
          <a:ln>
            <a:noFill/>
          </a:ln>
        </p:spPr>
        <p:txBody>
          <a:bodyPr wrap="square" rtlCol="0">
            <a:spAutoFit/>
          </a:bodyPr>
          <a:lstStyle/>
          <a:p>
            <a:pPr defTabSz="621884" eaLnBrk="0" fontAlgn="base" hangingPunct="0">
              <a:spcBef>
                <a:spcPct val="0"/>
              </a:spcBef>
              <a:spcAft>
                <a:spcPct val="0"/>
              </a:spcAft>
            </a:pPr>
            <a:r>
              <a:rPr lang="en-GB" sz="1836" b="1" dirty="0">
                <a:latin typeface="Arial" panose="020B0604020202020204" pitchFamily="34" charset="0"/>
                <a:ea typeface="MS PGothic" panose="020B0600070205080204" pitchFamily="34" charset="-128"/>
                <a:cs typeface="Arial" panose="020B0604020202020204" pitchFamily="34" charset="0"/>
              </a:rPr>
              <a:t>Further support can be found at</a:t>
            </a:r>
            <a:r>
              <a:rPr lang="en-GB" sz="1836" dirty="0">
                <a:latin typeface="Arial" panose="020B0604020202020204" pitchFamily="34" charset="0"/>
                <a:ea typeface="MS PGothic" panose="020B0600070205080204" pitchFamily="34" charset="-128"/>
                <a:cs typeface="Arial" panose="020B0604020202020204" pitchFamily="34" charset="0"/>
              </a:rPr>
              <a:t>:</a:t>
            </a:r>
          </a:p>
          <a:p>
            <a:pPr marL="342900" indent="-342900" defTabSz="621884" eaLnBrk="0" fontAlgn="base" hangingPunct="0">
              <a:spcBef>
                <a:spcPct val="0"/>
              </a:spcBef>
              <a:spcAft>
                <a:spcPct val="0"/>
              </a:spcAft>
              <a:buBlip>
                <a:blip r:embed="rId3"/>
              </a:buBlip>
            </a:pPr>
            <a:r>
              <a:rPr lang="en-GB" sz="1836" dirty="0">
                <a:latin typeface="Arial" panose="020B0604020202020204" pitchFamily="34" charset="0"/>
                <a:ea typeface="MS PGothic" panose="020B0600070205080204" pitchFamily="34" charset="-128"/>
                <a:cs typeface="Arial" panose="020B0604020202020204" pitchFamily="34" charset="0"/>
                <a:hlinkClick r:id="rId6">
                  <a:extLst>
                    <a:ext uri="{A12FA001-AC4F-418D-AE19-62706E023703}">
                      <ahyp:hlinkClr xmlns:ahyp="http://schemas.microsoft.com/office/drawing/2018/hyperlinkcolor" val="tx"/>
                    </a:ext>
                  </a:extLst>
                </a:hlinkClick>
              </a:rPr>
              <a:t>www.childline.org.uk</a:t>
            </a:r>
            <a:endParaRPr lang="en-GB" sz="1836" dirty="0">
              <a:latin typeface="Arial" panose="020B0604020202020204" pitchFamily="34" charset="0"/>
              <a:ea typeface="MS PGothic" panose="020B0600070205080204" pitchFamily="34" charset="-128"/>
              <a:cs typeface="Arial" panose="020B0604020202020204" pitchFamily="34" charset="0"/>
            </a:endParaRPr>
          </a:p>
          <a:p>
            <a:pPr marL="342900" indent="-342900" defTabSz="621884" eaLnBrk="0" fontAlgn="base" hangingPunct="0">
              <a:spcBef>
                <a:spcPct val="0"/>
              </a:spcBef>
              <a:spcAft>
                <a:spcPct val="0"/>
              </a:spcAft>
              <a:buBlip>
                <a:blip r:embed="rId3"/>
              </a:buBlip>
            </a:pPr>
            <a:r>
              <a:rPr lang="en-GB" sz="1836" dirty="0">
                <a:latin typeface="Arial" panose="020B0604020202020204" pitchFamily="34" charset="0"/>
                <a:ea typeface="MS PGothic" panose="020B0600070205080204" pitchFamily="34" charset="-128"/>
                <a:cs typeface="Arial" panose="020B0604020202020204" pitchFamily="34" charset="0"/>
                <a:hlinkClick r:id="rId7">
                  <a:extLst>
                    <a:ext uri="{A12FA001-AC4F-418D-AE19-62706E023703}">
                      <ahyp:hlinkClr xmlns:ahyp="http://schemas.microsoft.com/office/drawing/2018/hyperlinkcolor" val="tx"/>
                    </a:ext>
                  </a:extLst>
                </a:hlinkClick>
              </a:rPr>
              <a:t>www.youngminds.org.uk</a:t>
            </a:r>
            <a:endParaRPr lang="en-GB" sz="1836" dirty="0">
              <a:latin typeface="Arial" panose="020B0604020202020204" pitchFamily="34" charset="0"/>
              <a:ea typeface="MS PGothic" panose="020B0600070205080204" pitchFamily="34" charset="-128"/>
              <a:cs typeface="Arial" panose="020B0604020202020204" pitchFamily="34" charset="0"/>
            </a:endParaRPr>
          </a:p>
          <a:p>
            <a:pPr marL="342900" indent="-342900" defTabSz="621884" eaLnBrk="0" fontAlgn="base" hangingPunct="0">
              <a:spcBef>
                <a:spcPct val="0"/>
              </a:spcBef>
              <a:spcAft>
                <a:spcPct val="0"/>
              </a:spcAft>
              <a:buBlip>
                <a:blip r:embed="rId3"/>
              </a:buBlip>
            </a:pPr>
            <a:r>
              <a:rPr lang="en-GB" sz="1836" dirty="0">
                <a:latin typeface="Arial" panose="020B0604020202020204" pitchFamily="34" charset="0"/>
                <a:ea typeface="MS PGothic" panose="020B0600070205080204" pitchFamily="34" charset="-128"/>
                <a:cs typeface="Arial" panose="020B0604020202020204" pitchFamily="34" charset="0"/>
                <a:hlinkClick r:id="rId8">
                  <a:extLst>
                    <a:ext uri="{A12FA001-AC4F-418D-AE19-62706E023703}">
                      <ahyp:hlinkClr xmlns:ahyp="http://schemas.microsoft.com/office/drawing/2018/hyperlinkcolor" val="tx"/>
                    </a:ext>
                  </a:extLst>
                </a:hlinkClick>
              </a:rPr>
              <a:t>www.samaritans.org</a:t>
            </a:r>
            <a:r>
              <a:rPr lang="en-GB" sz="1836" dirty="0">
                <a:latin typeface="Arial" panose="020B0604020202020204" pitchFamily="34" charset="0"/>
                <a:ea typeface="MS PGothic" panose="020B0600070205080204" pitchFamily="34" charset="-128"/>
                <a:cs typeface="Arial" panose="020B0604020202020204" pitchFamily="34" charset="0"/>
              </a:rPr>
              <a:t> </a:t>
            </a:r>
          </a:p>
        </p:txBody>
      </p:sp>
    </p:spTree>
    <p:extLst>
      <p:ext uri="{BB962C8B-B14F-4D97-AF65-F5344CB8AC3E}">
        <p14:creationId xmlns:p14="http://schemas.microsoft.com/office/powerpoint/2010/main" val="2633986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A7F3B9D-D5A3-4B6B-B3D6-8015C46F1F75}"/>
              </a:ext>
            </a:extLst>
          </p:cNvPr>
          <p:cNvSpPr>
            <a:spLocks noGrp="1"/>
          </p:cNvSpPr>
          <p:nvPr>
            <p:ph idx="15"/>
          </p:nvPr>
        </p:nvSpPr>
        <p:spPr>
          <a:xfrm>
            <a:off x="1392382" y="335145"/>
            <a:ext cx="6359236" cy="551146"/>
          </a:xfrm>
          <a:solidFill>
            <a:schemeClr val="tx1"/>
          </a:solidFill>
        </p:spPr>
        <p:txBody>
          <a:bodyPr/>
          <a:lstStyle/>
          <a:p>
            <a:r>
              <a:rPr lang="en-GB"/>
              <a:t>Thank you!</a:t>
            </a:r>
          </a:p>
        </p:txBody>
      </p:sp>
      <p:sp>
        <p:nvSpPr>
          <p:cNvPr id="5" name="Text Placeholder 4">
            <a:extLst>
              <a:ext uri="{FF2B5EF4-FFF2-40B4-BE49-F238E27FC236}">
                <a16:creationId xmlns:a16="http://schemas.microsoft.com/office/drawing/2014/main" id="{BC3886B6-9D4F-42FE-B0B2-DA9EE8F43E44}"/>
              </a:ext>
            </a:extLst>
          </p:cNvPr>
          <p:cNvSpPr>
            <a:spLocks noGrp="1"/>
          </p:cNvSpPr>
          <p:nvPr>
            <p:ph type="body" sz="quarter" idx="10"/>
          </p:nvPr>
        </p:nvSpPr>
        <p:spPr/>
        <p:txBody>
          <a:bodyPr/>
          <a:lstStyle/>
          <a:p>
            <a:endParaRPr lang="en-GB"/>
          </a:p>
        </p:txBody>
      </p:sp>
      <p:pic>
        <p:nvPicPr>
          <p:cNvPr id="7" name="Picture 2">
            <a:extLst>
              <a:ext uri="{FF2B5EF4-FFF2-40B4-BE49-F238E27FC236}">
                <a16:creationId xmlns:a16="http://schemas.microsoft.com/office/drawing/2014/main" id="{D72EA3E0-6CFA-48BD-9253-A38CA65B750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5710" y="1116012"/>
            <a:ext cx="7950200"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87CA8391-864D-40D3-94F5-9F99EDE136E5}"/>
              </a:ext>
              <a:ext uri="{C183D7F6-B498-43B3-948B-1728B52AA6E4}">
                <adec:decorative xmlns:adec="http://schemas.microsoft.com/office/drawing/2017/decorative" val="1"/>
              </a:ext>
            </a:extLst>
          </p:cNvPr>
          <p:cNvSpPr/>
          <p:nvPr/>
        </p:nvSpPr>
        <p:spPr>
          <a:xfrm>
            <a:off x="6938211" y="4572000"/>
            <a:ext cx="2109536" cy="96948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469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idx="4294967295"/>
          </p:nvPr>
        </p:nvSpPr>
        <p:spPr>
          <a:xfrm>
            <a:off x="493200" y="439738"/>
            <a:ext cx="4982138" cy="610107"/>
          </a:xfrm>
          <a:prstGeom prst="rect">
            <a:avLst/>
          </a:prstGeom>
          <a:solidFill>
            <a:srgbClr val="009F4D"/>
          </a:solidFill>
        </p:spPr>
        <p:txBody>
          <a:bodyPr wrap="square" lIns="58615" tIns="38100" rIns="58615" bIns="58615">
            <a:spAutoFit/>
          </a:bodyPr>
          <a:lstStyle/>
          <a:p>
            <a:r>
              <a:rPr lang="en-US" sz="3700">
                <a:solidFill>
                  <a:srgbClr val="FFFFFF"/>
                </a:solidFill>
              </a:rPr>
              <a:t>Optional activity   A6</a:t>
            </a:r>
          </a:p>
        </p:txBody>
      </p:sp>
      <p:sp>
        <p:nvSpPr>
          <p:cNvPr id="11" name="Content Placeholder 10">
            <a:extLst>
              <a:ext uri="{FF2B5EF4-FFF2-40B4-BE49-F238E27FC236}">
                <a16:creationId xmlns:a16="http://schemas.microsoft.com/office/drawing/2014/main" id="{20F18F55-4E98-45C5-B3B9-5273CB09A061}"/>
              </a:ext>
            </a:extLst>
          </p:cNvPr>
          <p:cNvSpPr>
            <a:spLocks noGrp="1"/>
          </p:cNvSpPr>
          <p:nvPr>
            <p:ph idx="17"/>
          </p:nvPr>
        </p:nvSpPr>
        <p:spPr>
          <a:xfrm>
            <a:off x="491627" y="1029941"/>
            <a:ext cx="1944212" cy="551146"/>
          </a:xfrm>
        </p:spPr>
        <p:txBody>
          <a:bodyPr lIns="74441" tIns="37221" rIns="74441" bIns="37221" anchor="t"/>
          <a:lstStyle/>
          <a:p>
            <a:r>
              <a:rPr lang="en-GB"/>
              <a:t>Asthma</a:t>
            </a:r>
          </a:p>
        </p:txBody>
      </p:sp>
      <p:sp>
        <p:nvSpPr>
          <p:cNvPr id="9" name="Text Placeholder 8">
            <a:extLst>
              <a:ext uri="{FF2B5EF4-FFF2-40B4-BE49-F238E27FC236}">
                <a16:creationId xmlns:a16="http://schemas.microsoft.com/office/drawing/2014/main" id="{07B4022D-9692-4BE7-B491-DD28D12F39C7}"/>
              </a:ext>
            </a:extLst>
          </p:cNvPr>
          <p:cNvSpPr>
            <a:spLocks noGrp="1"/>
          </p:cNvSpPr>
          <p:nvPr>
            <p:ph type="body" sz="quarter" idx="10"/>
          </p:nvPr>
        </p:nvSpPr>
        <p:spPr/>
        <p:txBody>
          <a:bodyPr/>
          <a:lstStyle/>
          <a:p>
            <a:endParaRPr lang="en-GB"/>
          </a:p>
        </p:txBody>
      </p:sp>
      <p:sp>
        <p:nvSpPr>
          <p:cNvPr id="14" name="Rectangle 13">
            <a:extLst>
              <a:ext uri="{FF2B5EF4-FFF2-40B4-BE49-F238E27FC236}">
                <a16:creationId xmlns:a16="http://schemas.microsoft.com/office/drawing/2014/main" id="{25F6EFB8-E4E0-4DF2-AD6B-E1D2ED831B57}"/>
              </a:ext>
            </a:extLst>
          </p:cNvPr>
          <p:cNvSpPr/>
          <p:nvPr/>
        </p:nvSpPr>
        <p:spPr>
          <a:xfrm>
            <a:off x="498019" y="1748589"/>
            <a:ext cx="5718296" cy="3580467"/>
          </a:xfrm>
          <a:prstGeom prst="rect">
            <a:avLst/>
          </a:prstGeom>
        </p:spPr>
        <p:txBody>
          <a:bodyPr wrap="square" anchor="t">
            <a:spAutoFit/>
          </a:bodyPr>
          <a:lstStyle/>
          <a:p>
            <a:pPr algn="ctr">
              <a:defRPr/>
            </a:pPr>
            <a:r>
              <a:rPr lang="en-GB" altLang="en-US" b="1">
                <a:solidFill>
                  <a:srgbClr val="008453"/>
                </a:solidFill>
                <a:latin typeface="+mj-lt"/>
              </a:rPr>
              <a:t>Making paper lungs</a:t>
            </a:r>
          </a:p>
          <a:p>
            <a:pPr>
              <a:defRPr/>
            </a:pPr>
            <a:r>
              <a:rPr lang="en-GB" altLang="en-US" b="1">
                <a:latin typeface="+mj-lt"/>
              </a:rPr>
              <a:t>YOU WILL NEED:</a:t>
            </a:r>
          </a:p>
          <a:p>
            <a:pPr marL="365125" indent="-365125">
              <a:spcAft>
                <a:spcPts val="488"/>
              </a:spcAft>
              <a:buClr>
                <a:schemeClr val="tx2"/>
              </a:buClr>
              <a:buSzPct val="100000"/>
              <a:buFont typeface="Lucida Grande"/>
              <a:buChar char="➤"/>
            </a:pPr>
            <a:r>
              <a:rPr lang="en-GB" altLang="en-US">
                <a:latin typeface="+mj-lt"/>
              </a:rPr>
              <a:t>2 paper bags, 2 straws, marker pen(s), sticky tape, scissors, activity sheet A6 and diagram of respiratory system. </a:t>
            </a:r>
            <a:br>
              <a:rPr lang="en-GB" altLang="en-US">
                <a:latin typeface="+mj-lt"/>
              </a:rPr>
            </a:br>
            <a:endParaRPr lang="en-GB" altLang="en-US">
              <a:latin typeface="+mj-lt"/>
              <a:cs typeface="Arial"/>
            </a:endParaRPr>
          </a:p>
          <a:p>
            <a:pPr>
              <a:spcAft>
                <a:spcPts val="488"/>
              </a:spcAft>
              <a:buClr>
                <a:schemeClr val="tx2"/>
              </a:buClr>
              <a:buSzPct val="100000"/>
            </a:pPr>
            <a:r>
              <a:rPr lang="en-GB" altLang="en-US" b="1">
                <a:latin typeface="+mj-lt"/>
              </a:rPr>
              <a:t>TASK: </a:t>
            </a:r>
            <a:endParaRPr lang="en-GB" b="1">
              <a:cs typeface="Times"/>
            </a:endParaRPr>
          </a:p>
          <a:p>
            <a:pPr marL="365125" indent="-365125">
              <a:spcAft>
                <a:spcPts val="488"/>
              </a:spcAft>
              <a:buClr>
                <a:schemeClr val="tx2"/>
              </a:buClr>
              <a:buSzPct val="100000"/>
              <a:buFont typeface="Lucida Grande"/>
              <a:buChar char="➤"/>
            </a:pPr>
            <a:r>
              <a:rPr lang="en-GB" altLang="en-US">
                <a:latin typeface="+mj-lt"/>
              </a:rPr>
              <a:t>Follow the instructions on the activity worksheet A6 to make paper lungs.</a:t>
            </a:r>
            <a:br>
              <a:rPr lang="en-GB" altLang="en-US">
                <a:latin typeface="+mj-lt"/>
              </a:rPr>
            </a:br>
            <a:endParaRPr lang="en-GB" altLang="en-US">
              <a:latin typeface="+mj-lt"/>
              <a:cs typeface="Arial"/>
            </a:endParaRPr>
          </a:p>
          <a:p>
            <a:pPr>
              <a:spcAft>
                <a:spcPts val="488"/>
              </a:spcAft>
              <a:buClr>
                <a:schemeClr val="tx2"/>
              </a:buClr>
              <a:buSzPct val="100000"/>
            </a:pPr>
            <a:r>
              <a:rPr lang="en-GB" altLang="en-US" b="1">
                <a:latin typeface="+mj-lt"/>
              </a:rPr>
              <a:t>QUESTION:</a:t>
            </a:r>
            <a:endParaRPr lang="en-GB" altLang="en-US" b="1">
              <a:latin typeface="+mj-lt"/>
              <a:cs typeface="Arial"/>
            </a:endParaRPr>
          </a:p>
          <a:p>
            <a:pPr marL="365125" indent="-365125">
              <a:spcAft>
                <a:spcPts val="488"/>
              </a:spcAft>
              <a:buClr>
                <a:schemeClr val="tx2"/>
              </a:buClr>
              <a:buSzPct val="100000"/>
              <a:buFont typeface="Lucida Grande"/>
              <a:buChar char="➤"/>
            </a:pPr>
            <a:r>
              <a:rPr lang="en-GB" altLang="en-US">
                <a:latin typeface="+mj-lt"/>
              </a:rPr>
              <a:t>What happens if the straw is:</a:t>
            </a:r>
            <a:br>
              <a:rPr lang="en-GB" altLang="en-US">
                <a:latin typeface="+mj-lt"/>
              </a:rPr>
            </a:br>
            <a:r>
              <a:rPr lang="en-GB" altLang="en-US">
                <a:latin typeface="+mj-lt"/>
              </a:rPr>
              <a:t>1. longer</a:t>
            </a:r>
            <a:br>
              <a:rPr lang="en-GB" altLang="en-US">
                <a:latin typeface="+mj-lt"/>
              </a:rPr>
            </a:br>
            <a:r>
              <a:rPr lang="en-GB" altLang="en-US">
                <a:latin typeface="+mj-lt"/>
              </a:rPr>
              <a:t>2. shorter</a:t>
            </a:r>
            <a:br>
              <a:rPr lang="en-GB" altLang="en-US">
                <a:latin typeface="+mj-lt"/>
              </a:rPr>
            </a:br>
            <a:r>
              <a:rPr lang="en-GB" altLang="en-US">
                <a:latin typeface="+mj-lt"/>
              </a:rPr>
              <a:t>3. narrower</a:t>
            </a:r>
            <a:endParaRPr lang="en-GB" altLang="en-US">
              <a:latin typeface="+mj-lt"/>
              <a:cs typeface="Arial"/>
            </a:endParaRPr>
          </a:p>
        </p:txBody>
      </p:sp>
      <p:sp>
        <p:nvSpPr>
          <p:cNvPr id="13" name="Rectangle 12">
            <a:extLst>
              <a:ext uri="{FF2B5EF4-FFF2-40B4-BE49-F238E27FC236}">
                <a16:creationId xmlns:a16="http://schemas.microsoft.com/office/drawing/2014/main" id="{EC43EE27-1321-42BD-A97E-BAE8AD17CBB0}"/>
              </a:ext>
              <a:ext uri="{C183D7F6-B498-43B3-948B-1728B52AA6E4}">
                <adec:decorative xmlns:adec="http://schemas.microsoft.com/office/drawing/2017/decorative" val="1"/>
              </a:ext>
            </a:extLst>
          </p:cNvPr>
          <p:cNvSpPr/>
          <p:nvPr/>
        </p:nvSpPr>
        <p:spPr>
          <a:xfrm>
            <a:off x="498019" y="1748589"/>
            <a:ext cx="5718297" cy="3580467"/>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Diagram of the respiratory system">
            <a:extLst>
              <a:ext uri="{FF2B5EF4-FFF2-40B4-BE49-F238E27FC236}">
                <a16:creationId xmlns:a16="http://schemas.microsoft.com/office/drawing/2014/main" id="{22B101FC-B360-4F17-8683-1ED7FDC45B18}"/>
              </a:ext>
            </a:extLst>
          </p:cNvPr>
          <p:cNvPicPr/>
          <p:nvPr/>
        </p:nvPicPr>
        <p:blipFill rotWithShape="1">
          <a:blip r:embed="rId3">
            <a:extLst>
              <a:ext uri="{28A0092B-C50C-407E-A947-70E740481C1C}">
                <a14:useLocalDpi xmlns:a14="http://schemas.microsoft.com/office/drawing/2010/main" val="0"/>
              </a:ext>
            </a:extLst>
          </a:blip>
          <a:srcRect l="1999"/>
          <a:stretch/>
        </p:blipFill>
        <p:spPr>
          <a:xfrm>
            <a:off x="6315751" y="1890272"/>
            <a:ext cx="2752049" cy="2719828"/>
          </a:xfrm>
          <a:prstGeom prst="rect">
            <a:avLst/>
          </a:prstGeom>
        </p:spPr>
      </p:pic>
    </p:spTree>
    <p:extLst>
      <p:ext uri="{BB962C8B-B14F-4D97-AF65-F5344CB8AC3E}">
        <p14:creationId xmlns:p14="http://schemas.microsoft.com/office/powerpoint/2010/main" val="75924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01E5FB5-59F0-468E-A6BF-98AF6E7D1D41}"/>
              </a:ext>
            </a:extLst>
          </p:cNvPr>
          <p:cNvSpPr>
            <a:spLocks noGrp="1"/>
          </p:cNvSpPr>
          <p:nvPr>
            <p:ph idx="16"/>
          </p:nvPr>
        </p:nvSpPr>
        <p:spPr>
          <a:xfrm>
            <a:off x="493200" y="478795"/>
            <a:ext cx="2979330" cy="551146"/>
          </a:xfrm>
        </p:spPr>
        <p:txBody>
          <a:bodyPr/>
          <a:lstStyle/>
          <a:p>
            <a:r>
              <a:rPr lang="en-GB"/>
              <a:t>Activity   A9</a:t>
            </a:r>
          </a:p>
        </p:txBody>
      </p:sp>
      <p:sp>
        <p:nvSpPr>
          <p:cNvPr id="7" name="Content Placeholder 6">
            <a:extLst>
              <a:ext uri="{FF2B5EF4-FFF2-40B4-BE49-F238E27FC236}">
                <a16:creationId xmlns:a16="http://schemas.microsoft.com/office/drawing/2014/main" id="{6396C9D3-2275-4682-9747-6161ED5F81E2}"/>
              </a:ext>
            </a:extLst>
          </p:cNvPr>
          <p:cNvSpPr>
            <a:spLocks noGrp="1"/>
          </p:cNvSpPr>
          <p:nvPr>
            <p:ph idx="17"/>
          </p:nvPr>
        </p:nvSpPr>
        <p:spPr/>
        <p:txBody>
          <a:bodyPr/>
          <a:lstStyle/>
          <a:p>
            <a:r>
              <a:rPr lang="en-GB"/>
              <a:t>Group work</a:t>
            </a:r>
          </a:p>
        </p:txBody>
      </p:sp>
      <p:sp>
        <p:nvSpPr>
          <p:cNvPr id="5" name="Text Placeholder 4">
            <a:extLst>
              <a:ext uri="{FF2B5EF4-FFF2-40B4-BE49-F238E27FC236}">
                <a16:creationId xmlns:a16="http://schemas.microsoft.com/office/drawing/2014/main" id="{242A1EC0-0A38-4768-916D-03E1D3C75374}"/>
              </a:ext>
            </a:extLst>
          </p:cNvPr>
          <p:cNvSpPr>
            <a:spLocks noGrp="1"/>
          </p:cNvSpPr>
          <p:nvPr>
            <p:ph type="body" sz="quarter" idx="10"/>
          </p:nvPr>
        </p:nvSpPr>
        <p:spPr/>
        <p:txBody>
          <a:bodyPr/>
          <a:lstStyle/>
          <a:p>
            <a:endParaRPr lang="en-GB"/>
          </a:p>
        </p:txBody>
      </p:sp>
      <p:sp>
        <p:nvSpPr>
          <p:cNvPr id="9" name="Rectangle 8">
            <a:extLst>
              <a:ext uri="{FF2B5EF4-FFF2-40B4-BE49-F238E27FC236}">
                <a16:creationId xmlns:a16="http://schemas.microsoft.com/office/drawing/2014/main" id="{0A90C1F9-11F4-4FA0-8955-96815CA4B9D7}"/>
              </a:ext>
            </a:extLst>
          </p:cNvPr>
          <p:cNvSpPr/>
          <p:nvPr/>
        </p:nvSpPr>
        <p:spPr>
          <a:xfrm>
            <a:off x="498019" y="1748589"/>
            <a:ext cx="5718296" cy="3895938"/>
          </a:xfrm>
          <a:prstGeom prst="rect">
            <a:avLst/>
          </a:prstGeom>
        </p:spPr>
        <p:txBody>
          <a:bodyPr wrap="square" anchor="t">
            <a:spAutoFit/>
          </a:bodyPr>
          <a:lstStyle/>
          <a:p>
            <a:pPr>
              <a:defRPr/>
            </a:pPr>
            <a:r>
              <a:rPr lang="en-GB" altLang="en-US" sz="1600" b="1">
                <a:latin typeface="+mj-lt"/>
              </a:rPr>
              <a:t>DISCUSS:</a:t>
            </a:r>
          </a:p>
          <a:p>
            <a:pPr marL="365125" indent="-365125">
              <a:spcAft>
                <a:spcPts val="488"/>
              </a:spcAft>
              <a:buClr>
                <a:schemeClr val="tx2"/>
              </a:buClr>
              <a:buSzPct val="100000"/>
              <a:buFont typeface="Lucida Grande"/>
              <a:buChar char="➤"/>
            </a:pPr>
            <a:r>
              <a:rPr lang="en-GB" sz="1600">
                <a:cs typeface="Times"/>
              </a:rPr>
              <a:t>Describe how it may feel when someone is having  difficulty breathing?</a:t>
            </a:r>
            <a:br>
              <a:rPr lang="en-GB" altLang="en-US" sz="1600">
                <a:latin typeface="+mj-lt"/>
              </a:rPr>
            </a:br>
            <a:endParaRPr lang="en-GB" sz="1600">
              <a:cs typeface="Times"/>
            </a:endParaRPr>
          </a:p>
          <a:p>
            <a:pPr>
              <a:spcAft>
                <a:spcPts val="488"/>
              </a:spcAft>
              <a:buClr>
                <a:schemeClr val="tx2"/>
              </a:buClr>
              <a:buSzPct val="100000"/>
            </a:pPr>
            <a:r>
              <a:rPr lang="en-GB" altLang="en-US" sz="1600" b="1">
                <a:latin typeface="+mj-lt"/>
              </a:rPr>
              <a:t>QUESTION:</a:t>
            </a:r>
            <a:endParaRPr lang="en-GB" altLang="en-US" sz="1600" b="1">
              <a:latin typeface="+mj-lt"/>
              <a:cs typeface="Arial"/>
            </a:endParaRPr>
          </a:p>
          <a:p>
            <a:pPr marL="365125" indent="-365125">
              <a:spcAft>
                <a:spcPts val="488"/>
              </a:spcAft>
              <a:buClr>
                <a:schemeClr val="tx2"/>
              </a:buClr>
              <a:buSzPct val="100000"/>
              <a:buFont typeface="Lucida Grande"/>
              <a:buChar char="➤"/>
            </a:pPr>
            <a:r>
              <a:rPr lang="en-GB" sz="1600">
                <a:cs typeface="Times"/>
              </a:rPr>
              <a:t>What could be done to help someone who is having an asthma attack? </a:t>
            </a:r>
          </a:p>
          <a:p>
            <a:pPr marL="365125" indent="-365125">
              <a:spcAft>
                <a:spcPts val="488"/>
              </a:spcAft>
              <a:buClr>
                <a:schemeClr val="tx2"/>
              </a:buClr>
              <a:buSzPct val="100000"/>
              <a:buFont typeface="Lucida Grande"/>
              <a:buChar char="➤"/>
            </a:pPr>
            <a:endParaRPr lang="en-GB" sz="1600">
              <a:latin typeface="+mj-lt"/>
              <a:cs typeface="Times"/>
            </a:endParaRPr>
          </a:p>
          <a:p>
            <a:pPr>
              <a:spcAft>
                <a:spcPts val="488"/>
              </a:spcAft>
              <a:buClr>
                <a:schemeClr val="tx2"/>
              </a:buClr>
              <a:buSzPct val="100000"/>
            </a:pPr>
            <a:r>
              <a:rPr lang="en-GB" b="1">
                <a:latin typeface="+mj-lt"/>
                <a:cs typeface="Arial"/>
              </a:rPr>
              <a:t>BONUS QUESTION A9a: </a:t>
            </a:r>
            <a:endParaRPr lang="en-GB">
              <a:latin typeface="+mj-lt"/>
              <a:cs typeface="Arial"/>
            </a:endParaRPr>
          </a:p>
          <a:p>
            <a:pPr marL="365125" indent="-365125">
              <a:spcAft>
                <a:spcPts val="488"/>
              </a:spcAft>
              <a:buClr>
                <a:schemeClr val="tx2"/>
              </a:buClr>
              <a:buSzPct val="100000"/>
              <a:buFont typeface="Lucida Grande,Sans-Serif"/>
              <a:buChar char="➤"/>
            </a:pPr>
            <a:r>
              <a:rPr lang="en-GB" sz="1600">
                <a:latin typeface="+mj-lt"/>
                <a:cs typeface="Arial"/>
              </a:rPr>
              <a:t>What are possible triggers for an asthma attack?  </a:t>
            </a:r>
          </a:p>
          <a:p>
            <a:pPr>
              <a:spcAft>
                <a:spcPts val="488"/>
              </a:spcAft>
              <a:buClr>
                <a:schemeClr val="tx2"/>
              </a:buClr>
              <a:buSzPct val="100000"/>
            </a:pPr>
            <a:r>
              <a:rPr lang="en-GB" sz="1600">
                <a:latin typeface="+mj-lt"/>
                <a:cs typeface="Arial"/>
              </a:rPr>
              <a:t>(something that makes an asthma attack happen)</a:t>
            </a:r>
            <a:endParaRPr lang="en-GB" sz="1600">
              <a:cs typeface="Arial"/>
            </a:endParaRPr>
          </a:p>
          <a:p>
            <a:pPr>
              <a:spcAft>
                <a:spcPts val="488"/>
              </a:spcAft>
              <a:buClr>
                <a:schemeClr val="tx2"/>
              </a:buClr>
              <a:buSzPct val="100000"/>
            </a:pPr>
            <a:br>
              <a:rPr lang="en-GB" altLang="en-US">
                <a:latin typeface="+mj-lt"/>
              </a:rPr>
            </a:br>
            <a:br>
              <a:rPr lang="en-GB" altLang="en-US">
                <a:latin typeface="+mj-lt"/>
              </a:rPr>
            </a:br>
            <a:endParaRPr lang="en-GB" altLang="en-US">
              <a:latin typeface="+mj-lt"/>
              <a:cs typeface="Arial"/>
            </a:endParaRPr>
          </a:p>
        </p:txBody>
      </p:sp>
      <p:sp>
        <p:nvSpPr>
          <p:cNvPr id="10" name="Rectangle 9">
            <a:extLst>
              <a:ext uri="{FF2B5EF4-FFF2-40B4-BE49-F238E27FC236}">
                <a16:creationId xmlns:a16="http://schemas.microsoft.com/office/drawing/2014/main" id="{A1C7F42E-1346-462F-9514-5EEFFF782A8D}"/>
              </a:ext>
              <a:ext uri="{C183D7F6-B498-43B3-948B-1728B52AA6E4}">
                <adec:decorative xmlns:adec="http://schemas.microsoft.com/office/drawing/2017/decorative" val="1"/>
              </a:ext>
            </a:extLst>
          </p:cNvPr>
          <p:cNvSpPr/>
          <p:nvPr/>
        </p:nvSpPr>
        <p:spPr>
          <a:xfrm>
            <a:off x="498019" y="1748589"/>
            <a:ext cx="5718297" cy="3207613"/>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938ED53D-4F50-4FEC-AA72-8D5EC0DF68F7}"/>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938" b="93594" l="10000" r="90000">
                        <a14:foregroundMark x1="20208" y1="10469" x2="35833" y2="17500"/>
                        <a14:foregroundMark x1="35833" y1="17500" x2="35833" y2="17500"/>
                        <a14:foregroundMark x1="22917" y1="5938" x2="36354" y2="18281"/>
                        <a14:foregroundMark x1="43750" y1="82031" x2="58229" y2="93594"/>
                        <a14:foregroundMark x1="58229" y1="93594" x2="68750" y2="91094"/>
                        <a14:backgroundMark x1="24896" y1="50313" x2="39688" y2="93125"/>
                      </a14:backgroundRemoval>
                    </a14:imgEffect>
                  </a14:imgLayer>
                </a14:imgProps>
              </a:ext>
              <a:ext uri="{28A0092B-C50C-407E-A947-70E740481C1C}">
                <a14:useLocalDpi xmlns:a14="http://schemas.microsoft.com/office/drawing/2010/main" val="0"/>
              </a:ext>
            </a:extLst>
          </a:blip>
          <a:stretch>
            <a:fillRect/>
          </a:stretch>
        </p:blipFill>
        <p:spPr>
          <a:xfrm>
            <a:off x="6320588" y="2169827"/>
            <a:ext cx="2927685" cy="1951790"/>
          </a:xfrm>
          <a:prstGeom prst="rect">
            <a:avLst/>
          </a:prstGeom>
        </p:spPr>
      </p:pic>
    </p:spTree>
    <p:extLst>
      <p:ext uri="{BB962C8B-B14F-4D97-AF65-F5344CB8AC3E}">
        <p14:creationId xmlns:p14="http://schemas.microsoft.com/office/powerpoint/2010/main" val="2244731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idx="4294967295"/>
          </p:nvPr>
        </p:nvSpPr>
        <p:spPr>
          <a:xfrm>
            <a:off x="614947" y="426369"/>
            <a:ext cx="3760397" cy="610107"/>
          </a:xfrm>
          <a:prstGeom prst="rect">
            <a:avLst/>
          </a:prstGeom>
          <a:solidFill>
            <a:srgbClr val="009F4D"/>
          </a:solidFill>
        </p:spPr>
        <p:txBody>
          <a:bodyPr wrap="none" lIns="58615" tIns="38100" rIns="58615" bIns="58615">
            <a:spAutoFit/>
          </a:bodyPr>
          <a:lstStyle/>
          <a:p>
            <a:r>
              <a:rPr lang="en-US" sz="3700">
                <a:solidFill>
                  <a:srgbClr val="FFFFFF"/>
                </a:solidFill>
              </a:rPr>
              <a:t>Asthma triggers</a:t>
            </a:r>
          </a:p>
        </p:txBody>
      </p:sp>
      <p:sp>
        <p:nvSpPr>
          <p:cNvPr id="22" name="Title 1">
            <a:extLst>
              <a:ext uri="{FF2B5EF4-FFF2-40B4-BE49-F238E27FC236}">
                <a16:creationId xmlns:a16="http://schemas.microsoft.com/office/drawing/2014/main" id="{5F31B8A7-7B81-4612-A52E-238DAF84621F}"/>
              </a:ext>
            </a:extLst>
          </p:cNvPr>
          <p:cNvSpPr txBox="1">
            <a:spLocks/>
          </p:cNvSpPr>
          <p:nvPr/>
        </p:nvSpPr>
        <p:spPr>
          <a:xfrm>
            <a:off x="8446903" y="451788"/>
            <a:ext cx="446991" cy="291559"/>
          </a:xfrm>
          <a:prstGeom prst="rect">
            <a:avLst/>
          </a:prstGeom>
          <a:solidFill>
            <a:srgbClr val="009F4D"/>
          </a:solidFill>
        </p:spPr>
        <p:txBody>
          <a:bodyPr wrap="none" lIns="58615" tIns="38100" rIns="58615" bIns="58615">
            <a:spAutoFit/>
          </a:bodyPr>
          <a:lstStyle>
            <a:lvl1pPr algn="l" defTabSz="744413" rtl="0" eaLnBrk="1" latinLnBrk="0" hangingPunct="1">
              <a:lnSpc>
                <a:spcPct val="90000"/>
              </a:lnSpc>
              <a:spcBef>
                <a:spcPct val="0"/>
              </a:spcBef>
              <a:buNone/>
              <a:defRPr sz="2900" b="1" kern="1200">
                <a:solidFill>
                  <a:schemeClr val="accent3"/>
                </a:solidFill>
                <a:latin typeface="+mj-lt"/>
                <a:ea typeface="+mj-ea"/>
                <a:cs typeface="+mj-cs"/>
              </a:defRPr>
            </a:lvl1pPr>
          </a:lstStyle>
          <a:p>
            <a:r>
              <a:rPr lang="en-US" sz="1400">
                <a:solidFill>
                  <a:srgbClr val="FFFFFF"/>
                </a:solidFill>
              </a:rPr>
              <a:t>A9a</a:t>
            </a:r>
          </a:p>
        </p:txBody>
      </p:sp>
      <p:sp>
        <p:nvSpPr>
          <p:cNvPr id="3" name="Text Placeholder 2"/>
          <p:cNvSpPr>
            <a:spLocks noGrp="1"/>
          </p:cNvSpPr>
          <p:nvPr>
            <p:ph type="body" sz="quarter" idx="10"/>
          </p:nvPr>
        </p:nvSpPr>
        <p:spPr/>
        <p:txBody>
          <a:bodyPr/>
          <a:lstStyle/>
          <a:p>
            <a:endParaRPr lang="en-US"/>
          </a:p>
        </p:txBody>
      </p:sp>
      <p:sp>
        <p:nvSpPr>
          <p:cNvPr id="9" name="Rectangle 3"/>
          <p:cNvSpPr txBox="1">
            <a:spLocks noChangeAspect="1" noChangeArrowheads="1"/>
          </p:cNvSpPr>
          <p:nvPr/>
        </p:nvSpPr>
        <p:spPr>
          <a:xfrm>
            <a:off x="1" y="1044442"/>
            <a:ext cx="9143999" cy="3626116"/>
          </a:xfrm>
          <a:prstGeom prst="rect">
            <a:avLst/>
          </a:prstGeom>
        </p:spPr>
        <p:txBody>
          <a:bodyPr lIns="74441" tIns="37221" rIns="74441" bIns="37221"/>
          <a:lstStyle>
            <a:lvl1pPr marL="180000" indent="-180000" algn="l" defTabSz="914400" rtl="0" eaLnBrk="1" latinLnBrk="0" hangingPunct="1">
              <a:lnSpc>
                <a:spcPct val="100000"/>
              </a:lnSpc>
              <a:spcBef>
                <a:spcPts val="500"/>
              </a:spcBef>
              <a:spcAft>
                <a:spcPts val="500"/>
              </a:spcAft>
              <a:buFont typeface="Arial" panose="020B0604020202020204" pitchFamily="34" charset="0"/>
              <a:buChar char="•"/>
              <a:defRPr sz="2400" b="0" kern="1200">
                <a:solidFill>
                  <a:schemeClr val="tx1"/>
                </a:solidFill>
                <a:latin typeface="+mn-lt"/>
                <a:ea typeface="+mn-ea"/>
                <a:cs typeface="+mn-cs"/>
              </a:defRPr>
            </a:lvl1pPr>
            <a:lvl2pPr marL="538163" indent="-179388" algn="l" defTabSz="914400" rtl="0" eaLnBrk="1" latinLnBrk="0" hangingPunct="1">
              <a:lnSpc>
                <a:spcPct val="100000"/>
              </a:lnSpc>
              <a:spcBef>
                <a:spcPts val="500"/>
              </a:spcBef>
              <a:spcAft>
                <a:spcPts val="500"/>
              </a:spcAft>
              <a:buFont typeface="Arial" panose="020B0604020202020204" pitchFamily="34" charset="0"/>
              <a:buChar char="•"/>
              <a:defRPr sz="2300" kern="1200">
                <a:solidFill>
                  <a:schemeClr val="tx1"/>
                </a:solidFill>
                <a:latin typeface="+mn-lt"/>
                <a:ea typeface="+mn-ea"/>
                <a:cs typeface="+mn-cs"/>
              </a:defRPr>
            </a:lvl2pPr>
            <a:lvl3pPr marL="1077913" indent="-179388" algn="l" defTabSz="914400" rtl="0" eaLnBrk="1" latinLnBrk="0" hangingPunct="1">
              <a:lnSpc>
                <a:spcPct val="100000"/>
              </a:lnSpc>
              <a:spcBef>
                <a:spcPts val="500"/>
              </a:spcBef>
              <a:spcAft>
                <a:spcPts val="500"/>
              </a:spcAft>
              <a:buFont typeface="Arial" panose="020B0604020202020204" pitchFamily="34" charset="0"/>
              <a:buChar char="•"/>
              <a:defRPr sz="2000" kern="1200">
                <a:solidFill>
                  <a:schemeClr val="tx1"/>
                </a:solidFill>
                <a:latin typeface="+mn-lt"/>
                <a:ea typeface="+mn-ea"/>
                <a:cs typeface="+mn-cs"/>
              </a:defRPr>
            </a:lvl3pPr>
            <a:lvl4pPr marL="1616075" indent="-179388" algn="l" defTabSz="914400" rtl="0" eaLnBrk="1" latinLnBrk="0" hangingPunct="1">
              <a:lnSpc>
                <a:spcPct val="100000"/>
              </a:lnSpc>
              <a:spcBef>
                <a:spcPts val="500"/>
              </a:spcBef>
              <a:spcAft>
                <a:spcPts val="500"/>
              </a:spcAft>
              <a:buFont typeface="Arial" panose="020B0604020202020204" pitchFamily="34" charset="0"/>
              <a:buChar char="•"/>
              <a:defRPr sz="1800" kern="1200">
                <a:solidFill>
                  <a:schemeClr val="tx1"/>
                </a:solidFill>
                <a:latin typeface="+mn-lt"/>
                <a:ea typeface="+mn-ea"/>
                <a:cs typeface="+mn-cs"/>
              </a:defRPr>
            </a:lvl4pPr>
            <a:lvl5pPr marL="1976438" indent="-179388" algn="l" defTabSz="914400" rtl="0" eaLnBrk="1" latinLnBrk="0" hangingPunct="1">
              <a:lnSpc>
                <a:spcPct val="100000"/>
              </a:lnSpc>
              <a:spcBef>
                <a:spcPts val="500"/>
              </a:spcBef>
              <a:spcAft>
                <a:spcPts val="5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461" indent="-234461" algn="ctr">
              <a:buNone/>
            </a:pPr>
            <a:r>
              <a:rPr lang="en-GB" altLang="en-US" sz="2000" b="1">
                <a:latin typeface="Arial"/>
                <a:cs typeface="Arial"/>
              </a:rPr>
              <a:t>How many of these answers did you get?</a:t>
            </a:r>
          </a:p>
        </p:txBody>
      </p:sp>
      <p:sp>
        <p:nvSpPr>
          <p:cNvPr id="2" name="Rectangle: Rounded Corners 1">
            <a:extLst>
              <a:ext uri="{FF2B5EF4-FFF2-40B4-BE49-F238E27FC236}">
                <a16:creationId xmlns:a16="http://schemas.microsoft.com/office/drawing/2014/main" id="{BCCFBA45-8531-44D2-A6FB-3528BB8BC0C9}"/>
              </a:ext>
            </a:extLst>
          </p:cNvPr>
          <p:cNvSpPr/>
          <p:nvPr/>
        </p:nvSpPr>
        <p:spPr>
          <a:xfrm>
            <a:off x="622967" y="1663819"/>
            <a:ext cx="2064085" cy="702391"/>
          </a:xfrm>
          <a:prstGeom prst="round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solidFill>
                  <a:schemeClr val="tx1"/>
                </a:solidFill>
              </a:rPr>
              <a:t>Pollen</a:t>
            </a:r>
            <a:endParaRPr lang="en-GB" sz="2000">
              <a:solidFill>
                <a:schemeClr val="tx1"/>
              </a:solidFill>
            </a:endParaRPr>
          </a:p>
        </p:txBody>
      </p:sp>
      <p:sp>
        <p:nvSpPr>
          <p:cNvPr id="4" name="Star: 5 Points 3">
            <a:extLst>
              <a:ext uri="{FF2B5EF4-FFF2-40B4-BE49-F238E27FC236}">
                <a16:creationId xmlns:a16="http://schemas.microsoft.com/office/drawing/2014/main" id="{48EE46A8-F8C2-40CB-9B39-A3A27BC90136}"/>
              </a:ext>
            </a:extLst>
          </p:cNvPr>
          <p:cNvSpPr/>
          <p:nvPr/>
        </p:nvSpPr>
        <p:spPr>
          <a:xfrm>
            <a:off x="2381402" y="1975086"/>
            <a:ext cx="582379" cy="502318"/>
          </a:xfrm>
          <a:prstGeom prst="star5">
            <a:avLst/>
          </a:prstGeom>
          <a:solidFill>
            <a:srgbClr val="EDE92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2</a:t>
            </a:r>
            <a:endParaRPr lang="en-GB" sz="1800">
              <a:solidFill>
                <a:schemeClr val="tx1"/>
              </a:solidFill>
            </a:endParaRPr>
          </a:p>
        </p:txBody>
      </p:sp>
      <p:sp>
        <p:nvSpPr>
          <p:cNvPr id="8" name="Rectangle: Rounded Corners 7">
            <a:extLst>
              <a:ext uri="{FF2B5EF4-FFF2-40B4-BE49-F238E27FC236}">
                <a16:creationId xmlns:a16="http://schemas.microsoft.com/office/drawing/2014/main" id="{E5584464-160B-421C-9ED5-10281FA966F3}"/>
              </a:ext>
            </a:extLst>
          </p:cNvPr>
          <p:cNvSpPr/>
          <p:nvPr/>
        </p:nvSpPr>
        <p:spPr>
          <a:xfrm>
            <a:off x="4022559" y="1767239"/>
            <a:ext cx="1636295" cy="599574"/>
          </a:xfrm>
          <a:prstGeom prst="roundRect">
            <a:avLst/>
          </a:prstGeom>
          <a:noFill/>
          <a:ln w="28575">
            <a:solidFill>
              <a:srgbClr val="00A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Pollution</a:t>
            </a:r>
            <a:endParaRPr lang="en-GB" sz="2000">
              <a:solidFill>
                <a:schemeClr val="tx1"/>
              </a:solidFill>
            </a:endParaRPr>
          </a:p>
        </p:txBody>
      </p:sp>
      <p:sp>
        <p:nvSpPr>
          <p:cNvPr id="23" name="Star: 5 Points 22">
            <a:extLst>
              <a:ext uri="{FF2B5EF4-FFF2-40B4-BE49-F238E27FC236}">
                <a16:creationId xmlns:a16="http://schemas.microsoft.com/office/drawing/2014/main" id="{40908A65-D10F-46BF-BCA2-A54324587971}"/>
              </a:ext>
            </a:extLst>
          </p:cNvPr>
          <p:cNvSpPr/>
          <p:nvPr/>
        </p:nvSpPr>
        <p:spPr>
          <a:xfrm>
            <a:off x="5370238" y="1975086"/>
            <a:ext cx="582379" cy="502318"/>
          </a:xfrm>
          <a:prstGeom prst="star5">
            <a:avLst/>
          </a:prstGeom>
          <a:solidFill>
            <a:srgbClr val="EDE92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3</a:t>
            </a:r>
            <a:endParaRPr lang="en-GB" sz="1800">
              <a:solidFill>
                <a:schemeClr val="tx1"/>
              </a:solidFill>
            </a:endParaRPr>
          </a:p>
        </p:txBody>
      </p:sp>
      <p:sp>
        <p:nvSpPr>
          <p:cNvPr id="10" name="Rectangle: Rounded Corners 9">
            <a:extLst>
              <a:ext uri="{FF2B5EF4-FFF2-40B4-BE49-F238E27FC236}">
                <a16:creationId xmlns:a16="http://schemas.microsoft.com/office/drawing/2014/main" id="{8A6218B0-71CE-4185-B5A6-9B706113B5BE}"/>
              </a:ext>
            </a:extLst>
          </p:cNvPr>
          <p:cNvSpPr/>
          <p:nvPr/>
        </p:nvSpPr>
        <p:spPr>
          <a:xfrm>
            <a:off x="6702877" y="2439822"/>
            <a:ext cx="1399674" cy="502318"/>
          </a:xfrm>
          <a:prstGeom prst="round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Pet fur</a:t>
            </a:r>
            <a:endParaRPr lang="en-GB" sz="1800">
              <a:solidFill>
                <a:schemeClr val="tx1"/>
              </a:solidFill>
            </a:endParaRPr>
          </a:p>
        </p:txBody>
      </p:sp>
      <p:sp>
        <p:nvSpPr>
          <p:cNvPr id="20" name="Star: 5 Points 19">
            <a:extLst>
              <a:ext uri="{FF2B5EF4-FFF2-40B4-BE49-F238E27FC236}">
                <a16:creationId xmlns:a16="http://schemas.microsoft.com/office/drawing/2014/main" id="{AEB9E1A4-ED82-4CB9-A944-402B747517CB}"/>
              </a:ext>
            </a:extLst>
          </p:cNvPr>
          <p:cNvSpPr/>
          <p:nvPr/>
        </p:nvSpPr>
        <p:spPr>
          <a:xfrm>
            <a:off x="7811361" y="2557233"/>
            <a:ext cx="582379" cy="502318"/>
          </a:xfrm>
          <a:prstGeom prst="star5">
            <a:avLst/>
          </a:prstGeom>
          <a:solidFill>
            <a:srgbClr val="EDE92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2</a:t>
            </a:r>
            <a:endParaRPr lang="en-GB" sz="1800">
              <a:solidFill>
                <a:schemeClr val="tx1"/>
              </a:solidFill>
            </a:endParaRPr>
          </a:p>
        </p:txBody>
      </p:sp>
      <p:sp>
        <p:nvSpPr>
          <p:cNvPr id="11" name="Rectangle: Rounded Corners 10">
            <a:extLst>
              <a:ext uri="{FF2B5EF4-FFF2-40B4-BE49-F238E27FC236}">
                <a16:creationId xmlns:a16="http://schemas.microsoft.com/office/drawing/2014/main" id="{CA30B900-5A65-4117-8092-3279A3409F09}"/>
              </a:ext>
            </a:extLst>
          </p:cNvPr>
          <p:cNvSpPr/>
          <p:nvPr/>
        </p:nvSpPr>
        <p:spPr>
          <a:xfrm>
            <a:off x="4389009" y="2955280"/>
            <a:ext cx="1962281" cy="756485"/>
          </a:xfrm>
          <a:prstGeom prst="round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rPr>
              <a:t>Smoking</a:t>
            </a:r>
            <a:endParaRPr lang="en-GB" sz="2400">
              <a:solidFill>
                <a:schemeClr val="tx1"/>
              </a:solidFill>
            </a:endParaRPr>
          </a:p>
        </p:txBody>
      </p:sp>
      <p:sp>
        <p:nvSpPr>
          <p:cNvPr id="26" name="Star: 5 Points 25">
            <a:extLst>
              <a:ext uri="{FF2B5EF4-FFF2-40B4-BE49-F238E27FC236}">
                <a16:creationId xmlns:a16="http://schemas.microsoft.com/office/drawing/2014/main" id="{6E9749D3-7E38-46A0-8FE5-D16F3A265C25}"/>
              </a:ext>
            </a:extLst>
          </p:cNvPr>
          <p:cNvSpPr/>
          <p:nvPr/>
        </p:nvSpPr>
        <p:spPr>
          <a:xfrm>
            <a:off x="6060100" y="3333326"/>
            <a:ext cx="582379" cy="502318"/>
          </a:xfrm>
          <a:prstGeom prst="star5">
            <a:avLst/>
          </a:prstGeom>
          <a:solidFill>
            <a:srgbClr val="EDE92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1</a:t>
            </a:r>
            <a:endParaRPr lang="en-GB" sz="1800">
              <a:solidFill>
                <a:schemeClr val="tx1"/>
              </a:solidFill>
            </a:endParaRPr>
          </a:p>
        </p:txBody>
      </p:sp>
      <p:sp>
        <p:nvSpPr>
          <p:cNvPr id="13" name="Rectangle: Rounded Corners 12">
            <a:extLst>
              <a:ext uri="{FF2B5EF4-FFF2-40B4-BE49-F238E27FC236}">
                <a16:creationId xmlns:a16="http://schemas.microsoft.com/office/drawing/2014/main" id="{32EC2539-8FEF-4344-B57D-4F0F9603E784}"/>
              </a:ext>
            </a:extLst>
          </p:cNvPr>
          <p:cNvSpPr/>
          <p:nvPr/>
        </p:nvSpPr>
        <p:spPr>
          <a:xfrm>
            <a:off x="1887489" y="2595814"/>
            <a:ext cx="1962281" cy="756485"/>
          </a:xfrm>
          <a:prstGeom prst="roundRect">
            <a:avLst/>
          </a:prstGeom>
          <a:noFill/>
          <a:ln w="28575">
            <a:solidFill>
              <a:srgbClr val="00A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a:solidFill>
                  <a:schemeClr val="tx1"/>
                </a:solidFill>
              </a:rPr>
              <a:t>Aerosols</a:t>
            </a:r>
            <a:endParaRPr lang="en-GB" sz="2000">
              <a:solidFill>
                <a:schemeClr val="tx1"/>
              </a:solidFill>
            </a:endParaRPr>
          </a:p>
        </p:txBody>
      </p:sp>
      <p:sp>
        <p:nvSpPr>
          <p:cNvPr id="24" name="Star: 5 Points 23">
            <a:extLst>
              <a:ext uri="{FF2B5EF4-FFF2-40B4-BE49-F238E27FC236}">
                <a16:creationId xmlns:a16="http://schemas.microsoft.com/office/drawing/2014/main" id="{E74B87C2-07E0-47BA-9E11-1650296FAC2B}"/>
              </a:ext>
            </a:extLst>
          </p:cNvPr>
          <p:cNvSpPr/>
          <p:nvPr/>
        </p:nvSpPr>
        <p:spPr>
          <a:xfrm>
            <a:off x="3568375" y="2956335"/>
            <a:ext cx="582379" cy="502318"/>
          </a:xfrm>
          <a:prstGeom prst="star5">
            <a:avLst/>
          </a:prstGeom>
          <a:solidFill>
            <a:srgbClr val="EDE92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3</a:t>
            </a:r>
            <a:endParaRPr lang="en-GB" sz="1800">
              <a:solidFill>
                <a:schemeClr val="tx1"/>
              </a:solidFill>
            </a:endParaRPr>
          </a:p>
        </p:txBody>
      </p:sp>
      <p:sp>
        <p:nvSpPr>
          <p:cNvPr id="14" name="Rectangle: Rounded Corners 13">
            <a:extLst>
              <a:ext uri="{FF2B5EF4-FFF2-40B4-BE49-F238E27FC236}">
                <a16:creationId xmlns:a16="http://schemas.microsoft.com/office/drawing/2014/main" id="{20E5536C-141C-4C8A-BB1D-6CE1602FFEA4}"/>
              </a:ext>
            </a:extLst>
          </p:cNvPr>
          <p:cNvSpPr/>
          <p:nvPr/>
        </p:nvSpPr>
        <p:spPr>
          <a:xfrm>
            <a:off x="6621632" y="3751280"/>
            <a:ext cx="1868571" cy="756485"/>
          </a:xfrm>
          <a:prstGeom prst="roundRect">
            <a:avLst/>
          </a:prstGeom>
          <a:noFill/>
          <a:ln w="28575">
            <a:solidFill>
              <a:srgbClr val="00A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Cold Air</a:t>
            </a:r>
            <a:endParaRPr lang="en-GB" sz="2000">
              <a:solidFill>
                <a:schemeClr val="tx1"/>
              </a:solidFill>
            </a:endParaRPr>
          </a:p>
        </p:txBody>
      </p:sp>
      <p:sp>
        <p:nvSpPr>
          <p:cNvPr id="25" name="Star: 5 Points 24">
            <a:extLst>
              <a:ext uri="{FF2B5EF4-FFF2-40B4-BE49-F238E27FC236}">
                <a16:creationId xmlns:a16="http://schemas.microsoft.com/office/drawing/2014/main" id="{24AEF8FE-7AFE-4109-8504-84FEF2F46148}"/>
              </a:ext>
            </a:extLst>
          </p:cNvPr>
          <p:cNvSpPr/>
          <p:nvPr/>
        </p:nvSpPr>
        <p:spPr>
          <a:xfrm>
            <a:off x="8199013" y="4088746"/>
            <a:ext cx="582379" cy="502318"/>
          </a:xfrm>
          <a:prstGeom prst="star5">
            <a:avLst/>
          </a:prstGeom>
          <a:solidFill>
            <a:srgbClr val="EDE92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3</a:t>
            </a:r>
            <a:endParaRPr lang="en-GB" sz="1800">
              <a:solidFill>
                <a:schemeClr val="tx1"/>
              </a:solidFill>
            </a:endParaRPr>
          </a:p>
        </p:txBody>
      </p:sp>
      <p:sp>
        <p:nvSpPr>
          <p:cNvPr id="15" name="Rectangle: Rounded Corners 14">
            <a:extLst>
              <a:ext uri="{FF2B5EF4-FFF2-40B4-BE49-F238E27FC236}">
                <a16:creationId xmlns:a16="http://schemas.microsoft.com/office/drawing/2014/main" id="{E6E1E7C7-C9E4-4381-BAB3-5E79F245ECF1}"/>
              </a:ext>
            </a:extLst>
          </p:cNvPr>
          <p:cNvSpPr/>
          <p:nvPr/>
        </p:nvSpPr>
        <p:spPr>
          <a:xfrm>
            <a:off x="895059" y="3612672"/>
            <a:ext cx="1962281" cy="756485"/>
          </a:xfrm>
          <a:prstGeom prst="round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Exercise</a:t>
            </a:r>
            <a:endParaRPr lang="en-GB" sz="2400">
              <a:solidFill>
                <a:schemeClr val="tx1"/>
              </a:solidFill>
            </a:endParaRPr>
          </a:p>
        </p:txBody>
      </p:sp>
      <p:sp>
        <p:nvSpPr>
          <p:cNvPr id="19" name="Star: 5 Points 18">
            <a:extLst>
              <a:ext uri="{FF2B5EF4-FFF2-40B4-BE49-F238E27FC236}">
                <a16:creationId xmlns:a16="http://schemas.microsoft.com/office/drawing/2014/main" id="{DB7DA32D-69AF-4A8E-AEF4-CFD9BC926DE3}"/>
              </a:ext>
            </a:extLst>
          </p:cNvPr>
          <p:cNvSpPr/>
          <p:nvPr/>
        </p:nvSpPr>
        <p:spPr>
          <a:xfrm>
            <a:off x="2556647" y="3990914"/>
            <a:ext cx="582379" cy="502318"/>
          </a:xfrm>
          <a:prstGeom prst="star5">
            <a:avLst/>
          </a:prstGeom>
          <a:solidFill>
            <a:srgbClr val="EDE92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2</a:t>
            </a:r>
            <a:endParaRPr lang="en-GB" sz="1800">
              <a:solidFill>
                <a:schemeClr val="tx1"/>
              </a:solidFill>
            </a:endParaRPr>
          </a:p>
        </p:txBody>
      </p:sp>
      <p:sp>
        <p:nvSpPr>
          <p:cNvPr id="16" name="Rectangle: Rounded Corners 15">
            <a:extLst>
              <a:ext uri="{FF2B5EF4-FFF2-40B4-BE49-F238E27FC236}">
                <a16:creationId xmlns:a16="http://schemas.microsoft.com/office/drawing/2014/main" id="{F9B68AC2-F84C-4559-A238-68F9A7A46098}"/>
              </a:ext>
            </a:extLst>
          </p:cNvPr>
          <p:cNvSpPr/>
          <p:nvPr/>
        </p:nvSpPr>
        <p:spPr>
          <a:xfrm>
            <a:off x="3849770" y="4432558"/>
            <a:ext cx="1962281" cy="756485"/>
          </a:xfrm>
          <a:prstGeom prst="roundRect">
            <a:avLst/>
          </a:prstGeom>
          <a:noFill/>
          <a:ln w="28575">
            <a:solidFill>
              <a:srgbClr val="00A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a:solidFill>
                  <a:schemeClr val="tx1"/>
                </a:solidFill>
              </a:rPr>
              <a:t>Cleaning solutions</a:t>
            </a:r>
            <a:endParaRPr lang="en-GB" sz="2000">
              <a:solidFill>
                <a:schemeClr val="tx1"/>
              </a:solidFill>
            </a:endParaRPr>
          </a:p>
        </p:txBody>
      </p:sp>
      <p:sp>
        <p:nvSpPr>
          <p:cNvPr id="21" name="Star: 5 Points 20">
            <a:extLst>
              <a:ext uri="{FF2B5EF4-FFF2-40B4-BE49-F238E27FC236}">
                <a16:creationId xmlns:a16="http://schemas.microsoft.com/office/drawing/2014/main" id="{078BE925-BDDF-47E1-8018-B9D4E7777154}"/>
              </a:ext>
            </a:extLst>
          </p:cNvPr>
          <p:cNvSpPr/>
          <p:nvPr/>
        </p:nvSpPr>
        <p:spPr>
          <a:xfrm>
            <a:off x="5520861" y="4793216"/>
            <a:ext cx="582379" cy="502318"/>
          </a:xfrm>
          <a:prstGeom prst="star5">
            <a:avLst/>
          </a:prstGeom>
          <a:solidFill>
            <a:srgbClr val="EDE92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1</a:t>
            </a:r>
            <a:endParaRPr lang="en-GB" sz="1800">
              <a:solidFill>
                <a:schemeClr val="tx1"/>
              </a:solidFill>
            </a:endParaRPr>
          </a:p>
        </p:txBody>
      </p:sp>
      <p:sp>
        <p:nvSpPr>
          <p:cNvPr id="18" name="Rectangle 17">
            <a:extLst>
              <a:ext uri="{FF2B5EF4-FFF2-40B4-BE49-F238E27FC236}">
                <a16:creationId xmlns:a16="http://schemas.microsoft.com/office/drawing/2014/main" id="{C755F5DE-590B-4DCF-873C-4649D17B54D4}"/>
              </a:ext>
            </a:extLst>
          </p:cNvPr>
          <p:cNvSpPr/>
          <p:nvPr/>
        </p:nvSpPr>
        <p:spPr>
          <a:xfrm>
            <a:off x="622968" y="4837156"/>
            <a:ext cx="2100802" cy="575654"/>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a:solidFill>
                  <a:schemeClr val="tx1"/>
                </a:solidFill>
              </a:rPr>
              <a:t>Total:</a:t>
            </a:r>
          </a:p>
        </p:txBody>
      </p:sp>
    </p:spTree>
    <p:extLst>
      <p:ext uri="{BB962C8B-B14F-4D97-AF65-F5344CB8AC3E}">
        <p14:creationId xmlns:p14="http://schemas.microsoft.com/office/powerpoint/2010/main" val="2598472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548836A6-B552-453B-B706-A0B7D05E2D69}"/>
              </a:ext>
              <a:ext uri="{C183D7F6-B498-43B3-948B-1728B52AA6E4}">
                <adec:decorative xmlns:adec="http://schemas.microsoft.com/office/drawing/2017/decorative" val="1"/>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Lst>
          </a:blip>
          <a:stretch>
            <a:fillRect/>
          </a:stretch>
        </p:blipFill>
        <p:spPr>
          <a:xfrm>
            <a:off x="491628" y="222099"/>
            <a:ext cx="8335437" cy="5057775"/>
          </a:xfrm>
        </p:spPr>
      </p:pic>
      <p:sp>
        <p:nvSpPr>
          <p:cNvPr id="3" name="Content Placeholder 2">
            <a:extLst>
              <a:ext uri="{FF2B5EF4-FFF2-40B4-BE49-F238E27FC236}">
                <a16:creationId xmlns:a16="http://schemas.microsoft.com/office/drawing/2014/main" id="{1350C409-3CCA-48BD-87D2-FE46540C4DD3}"/>
              </a:ext>
            </a:extLst>
          </p:cNvPr>
          <p:cNvSpPr>
            <a:spLocks noGrp="1"/>
          </p:cNvSpPr>
          <p:nvPr>
            <p:ph idx="16"/>
          </p:nvPr>
        </p:nvSpPr>
        <p:spPr/>
        <p:txBody>
          <a:bodyPr/>
          <a:lstStyle/>
          <a:p>
            <a:r>
              <a:rPr lang="en-GB"/>
              <a:t>Asthma</a:t>
            </a:r>
          </a:p>
        </p:txBody>
      </p:sp>
      <p:sp>
        <p:nvSpPr>
          <p:cNvPr id="4" name="Text Placeholder 3">
            <a:extLst>
              <a:ext uri="{FF2B5EF4-FFF2-40B4-BE49-F238E27FC236}">
                <a16:creationId xmlns:a16="http://schemas.microsoft.com/office/drawing/2014/main" id="{0362529E-DDBE-4997-AFC3-40C93B1F5F6B}"/>
              </a:ext>
            </a:extLst>
          </p:cNvPr>
          <p:cNvSpPr>
            <a:spLocks noGrp="1"/>
          </p:cNvSpPr>
          <p:nvPr>
            <p:ph type="body" sz="quarter" idx="10"/>
          </p:nvPr>
        </p:nvSpPr>
        <p:spPr/>
        <p:txBody>
          <a:bodyPr/>
          <a:lstStyle/>
          <a:p>
            <a:endParaRPr lang="en-GB"/>
          </a:p>
        </p:txBody>
      </p:sp>
      <p:grpSp>
        <p:nvGrpSpPr>
          <p:cNvPr id="7" name="Group 6">
            <a:extLst>
              <a:ext uri="{FF2B5EF4-FFF2-40B4-BE49-F238E27FC236}">
                <a16:creationId xmlns:a16="http://schemas.microsoft.com/office/drawing/2014/main" id="{461E208C-0A75-4782-AB9C-099320769C4E}"/>
              </a:ext>
              <a:ext uri="{C183D7F6-B498-43B3-948B-1728B52AA6E4}">
                <adec:decorative xmlns:adec="http://schemas.microsoft.com/office/drawing/2017/decorative" val="1"/>
              </a:ext>
            </a:extLst>
          </p:cNvPr>
          <p:cNvGrpSpPr/>
          <p:nvPr/>
        </p:nvGrpSpPr>
        <p:grpSpPr>
          <a:xfrm>
            <a:off x="2438399" y="3747319"/>
            <a:ext cx="6705601" cy="1541044"/>
            <a:chOff x="1842654" y="-1271155"/>
            <a:chExt cx="6705601" cy="1541044"/>
          </a:xfrm>
        </p:grpSpPr>
        <p:sp>
          <p:nvSpPr>
            <p:cNvPr id="8" name="Right Triangle 7">
              <a:extLst>
                <a:ext uri="{FF2B5EF4-FFF2-40B4-BE49-F238E27FC236}">
                  <a16:creationId xmlns:a16="http://schemas.microsoft.com/office/drawing/2014/main" id="{D09DAC8D-0AE5-4572-A257-1C765C7D0E57}"/>
                </a:ext>
              </a:extLst>
            </p:cNvPr>
            <p:cNvSpPr/>
            <p:nvPr userDrawn="1"/>
          </p:nvSpPr>
          <p:spPr>
            <a:xfrm flipH="1">
              <a:off x="1842654" y="-1271155"/>
              <a:ext cx="6705601" cy="154104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solidFill>
                  <a:srgbClr val="FF0000"/>
                </a:solidFill>
              </a:endParaRPr>
            </a:p>
          </p:txBody>
        </p:sp>
        <p:pic>
          <p:nvPicPr>
            <p:cNvPr id="9" name="Picture 8" descr="SJA logo on angled slice.psd">
              <a:extLst>
                <a:ext uri="{FF2B5EF4-FFF2-40B4-BE49-F238E27FC236}">
                  <a16:creationId xmlns:a16="http://schemas.microsoft.com/office/drawing/2014/main" id="{5B66C161-FC80-495E-972D-727D2D58C77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7735" t="40499" r="2544"/>
            <a:stretch/>
          </p:blipFill>
          <p:spPr>
            <a:xfrm>
              <a:off x="6636327" y="-370811"/>
              <a:ext cx="1634837" cy="640700"/>
            </a:xfrm>
            <a:prstGeom prst="rect">
              <a:avLst/>
            </a:prstGeom>
            <a:ln>
              <a:noFill/>
            </a:ln>
          </p:spPr>
        </p:pic>
      </p:grpSp>
      <p:pic>
        <p:nvPicPr>
          <p:cNvPr id="5" name="Picture 4" descr="Text, whiteboard&#10;&#10;Description automatically generated">
            <a:extLst>
              <a:ext uri="{FF2B5EF4-FFF2-40B4-BE49-F238E27FC236}">
                <a16:creationId xmlns:a16="http://schemas.microsoft.com/office/drawing/2014/main" id="{5D48CE80-35E0-4A7A-9A18-FDD0D75028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89859" y="4647663"/>
            <a:ext cx="1502369" cy="941587"/>
          </a:xfrm>
          <a:prstGeom prst="rect">
            <a:avLst/>
          </a:prstGeom>
        </p:spPr>
      </p:pic>
    </p:spTree>
    <p:extLst>
      <p:ext uri="{BB962C8B-B14F-4D97-AF65-F5344CB8AC3E}">
        <p14:creationId xmlns:p14="http://schemas.microsoft.com/office/powerpoint/2010/main" val="3199948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E7CE4A4-469A-43AD-8E32-A502094571C8}"/>
              </a:ext>
            </a:extLst>
          </p:cNvPr>
          <p:cNvSpPr>
            <a:spLocks noGrp="1"/>
          </p:cNvSpPr>
          <p:nvPr>
            <p:ph idx="15"/>
          </p:nvPr>
        </p:nvSpPr>
        <p:spPr>
          <a:xfrm>
            <a:off x="491630" y="478795"/>
            <a:ext cx="1922708" cy="551146"/>
          </a:xfrm>
        </p:spPr>
        <p:txBody>
          <a:bodyPr/>
          <a:lstStyle/>
          <a:p>
            <a:r>
              <a:rPr lang="en-GB"/>
              <a:t>Asthma</a:t>
            </a:r>
          </a:p>
        </p:txBody>
      </p:sp>
      <p:pic>
        <p:nvPicPr>
          <p:cNvPr id="3" name="Picture 2">
            <a:extLst>
              <a:ext uri="{FF2B5EF4-FFF2-40B4-BE49-F238E27FC236}">
                <a16:creationId xmlns:a16="http://schemas.microsoft.com/office/drawing/2014/main" id="{0A46F513-6D93-40A8-8996-505CF28ADD1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0609" y="471389"/>
            <a:ext cx="1026048" cy="948337"/>
          </a:xfrm>
          <a:prstGeom prst="rect">
            <a:avLst/>
          </a:prstGeom>
        </p:spPr>
      </p:pic>
      <p:sp>
        <p:nvSpPr>
          <p:cNvPr id="5" name="Text Placeholder 4">
            <a:extLst>
              <a:ext uri="{FF2B5EF4-FFF2-40B4-BE49-F238E27FC236}">
                <a16:creationId xmlns:a16="http://schemas.microsoft.com/office/drawing/2014/main" id="{6B876377-28BC-4C7E-978D-A6B138EB2B4D}"/>
              </a:ext>
            </a:extLst>
          </p:cNvPr>
          <p:cNvSpPr>
            <a:spLocks noGrp="1"/>
          </p:cNvSpPr>
          <p:nvPr>
            <p:ph type="body" sz="quarter" idx="10"/>
          </p:nvPr>
        </p:nvSpPr>
        <p:spPr/>
        <p:txBody>
          <a:bodyPr/>
          <a:lstStyle/>
          <a:p>
            <a:pPr lvl="0"/>
            <a:r>
              <a:rPr lang="en-GB"/>
              <a:t>KS2 - Asthma</a:t>
            </a:r>
          </a:p>
        </p:txBody>
      </p:sp>
      <p:sp>
        <p:nvSpPr>
          <p:cNvPr id="8" name="Rectangle 7">
            <a:extLst>
              <a:ext uri="{FF2B5EF4-FFF2-40B4-BE49-F238E27FC236}">
                <a16:creationId xmlns:a16="http://schemas.microsoft.com/office/drawing/2014/main" id="{CE8A1E4D-C5DC-4A0C-B422-36A943E2A4A4}"/>
              </a:ext>
              <a:ext uri="{C183D7F6-B498-43B3-948B-1728B52AA6E4}">
                <adec:decorative xmlns:adec="http://schemas.microsoft.com/office/drawing/2017/decorative" val="1"/>
              </a:ext>
            </a:extLst>
          </p:cNvPr>
          <p:cNvSpPr/>
          <p:nvPr/>
        </p:nvSpPr>
        <p:spPr>
          <a:xfrm>
            <a:off x="1252843" y="1419726"/>
            <a:ext cx="6761747" cy="3064042"/>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DEDAFB8-B0AA-403F-9539-1CF211CC5AE2}"/>
              </a:ext>
            </a:extLst>
          </p:cNvPr>
          <p:cNvSpPr txBox="1"/>
          <p:nvPr/>
        </p:nvSpPr>
        <p:spPr>
          <a:xfrm>
            <a:off x="1252843" y="1499935"/>
            <a:ext cx="6761747" cy="2923877"/>
          </a:xfrm>
          <a:prstGeom prst="rect">
            <a:avLst/>
          </a:prstGeom>
          <a:noFill/>
        </p:spPr>
        <p:txBody>
          <a:bodyPr wrap="square" rtlCol="0">
            <a:spAutoFit/>
          </a:bodyPr>
          <a:lstStyle/>
          <a:p>
            <a:pPr algn="ctr"/>
            <a:r>
              <a:rPr lang="en-GB" sz="4600"/>
              <a:t>A short course to learn how to help someone who is having difficulty breathing due to asthma.</a:t>
            </a:r>
          </a:p>
        </p:txBody>
      </p:sp>
    </p:spTree>
    <p:extLst>
      <p:ext uri="{BB962C8B-B14F-4D97-AF65-F5344CB8AC3E}">
        <p14:creationId xmlns:p14="http://schemas.microsoft.com/office/powerpoint/2010/main" val="2468753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idx="4294967295"/>
          </p:nvPr>
        </p:nvSpPr>
        <p:spPr>
          <a:xfrm>
            <a:off x="561473" y="399632"/>
            <a:ext cx="4499382" cy="610107"/>
          </a:xfrm>
          <a:prstGeom prst="rect">
            <a:avLst/>
          </a:prstGeom>
          <a:solidFill>
            <a:srgbClr val="009F4D"/>
          </a:solidFill>
        </p:spPr>
        <p:txBody>
          <a:bodyPr wrap="none" lIns="58615" tIns="38100" rIns="58615" bIns="58615">
            <a:spAutoFit/>
          </a:bodyPr>
          <a:lstStyle/>
          <a:p>
            <a:r>
              <a:rPr lang="en-US" sz="3700">
                <a:solidFill>
                  <a:srgbClr val="FFFFFF"/>
                </a:solidFill>
              </a:rPr>
              <a:t>Learning outcomes</a:t>
            </a:r>
          </a:p>
        </p:txBody>
      </p:sp>
      <p:sp>
        <p:nvSpPr>
          <p:cNvPr id="3" name="Text Placeholder 2"/>
          <p:cNvSpPr>
            <a:spLocks noGrp="1"/>
          </p:cNvSpPr>
          <p:nvPr>
            <p:ph type="body" sz="quarter" idx="10"/>
          </p:nvPr>
        </p:nvSpPr>
        <p:spPr/>
        <p:txBody>
          <a:bodyPr/>
          <a:lstStyle/>
          <a:p>
            <a:endParaRPr lang="en-US"/>
          </a:p>
        </p:txBody>
      </p:sp>
      <p:sp>
        <p:nvSpPr>
          <p:cNvPr id="12" name="TextBox 11"/>
          <p:cNvSpPr txBox="1">
            <a:spLocks noChangeAspect="1"/>
          </p:cNvSpPr>
          <p:nvPr/>
        </p:nvSpPr>
        <p:spPr>
          <a:xfrm>
            <a:off x="562466" y="1511176"/>
            <a:ext cx="7709355" cy="2729742"/>
          </a:xfrm>
          <a:prstGeom prst="rect">
            <a:avLst/>
          </a:prstGeom>
          <a:noFill/>
        </p:spPr>
        <p:txBody>
          <a:bodyPr wrap="square" lIns="74441" tIns="37221" rIns="74441" bIns="37221" rtlCol="0" anchor="t">
            <a:spAutoFit/>
          </a:bodyPr>
          <a:lstStyle/>
          <a:p>
            <a:pPr marL="365125" indent="-365125">
              <a:spcAft>
                <a:spcPts val="488"/>
              </a:spcAft>
              <a:buClr>
                <a:schemeClr val="tx2"/>
              </a:buClr>
              <a:buSzPct val="100000"/>
              <a:buFont typeface="Lucida Grande"/>
              <a:buChar char="➤"/>
            </a:pPr>
            <a:r>
              <a:rPr lang="en-US" sz="2000" b="1"/>
              <a:t>I can identify a casualty who is having an asthma attack</a:t>
            </a:r>
            <a:endParaRPr lang="en-US" sz="2000" b="1">
              <a:cs typeface="Arial"/>
            </a:endParaRPr>
          </a:p>
          <a:p>
            <a:pPr marL="365745" indent="-365745">
              <a:spcAft>
                <a:spcPts val="488"/>
              </a:spcAft>
              <a:buClr>
                <a:schemeClr val="tx2"/>
              </a:buClr>
              <a:buSzPct val="100000"/>
              <a:buFont typeface="Lucida Grande"/>
              <a:buChar char="➤"/>
            </a:pPr>
            <a:endParaRPr lang="en-US" sz="2000" b="1"/>
          </a:p>
          <a:p>
            <a:pPr marL="365125" indent="-365125">
              <a:spcAft>
                <a:spcPts val="488"/>
              </a:spcAft>
              <a:buClr>
                <a:schemeClr val="tx2"/>
              </a:buClr>
              <a:buSzPct val="100000"/>
              <a:buFont typeface="Lucida Grande"/>
              <a:buChar char="➤"/>
            </a:pPr>
            <a:r>
              <a:rPr lang="en-US" sz="2000" b="1"/>
              <a:t>I can assess a casualty’s condition calmly and I can give first aid to someone who is having difficulty breathing due to asthma</a:t>
            </a:r>
            <a:br>
              <a:rPr lang="en-US" sz="2000" b="1"/>
            </a:br>
            <a:endParaRPr lang="en-US" sz="2000" b="1">
              <a:cs typeface="Arial"/>
            </a:endParaRPr>
          </a:p>
          <a:p>
            <a:pPr marL="365125" indent="-365125">
              <a:spcAft>
                <a:spcPts val="488"/>
              </a:spcAft>
              <a:buClr>
                <a:schemeClr val="tx2"/>
              </a:buClr>
              <a:buSzPct val="100000"/>
              <a:buFont typeface="Lucida Grande"/>
              <a:buChar char="➤"/>
            </a:pPr>
            <a:r>
              <a:rPr lang="en-US" sz="2000" b="1"/>
              <a:t>I can seek medical help, if required, for someone who is having an asthma attack</a:t>
            </a:r>
            <a:endParaRPr lang="en-US" sz="2000" b="1">
              <a:cs typeface="Arial"/>
            </a:endParaRPr>
          </a:p>
        </p:txBody>
      </p:sp>
    </p:spTree>
    <p:extLst>
      <p:ext uri="{BB962C8B-B14F-4D97-AF65-F5344CB8AC3E}">
        <p14:creationId xmlns:p14="http://schemas.microsoft.com/office/powerpoint/2010/main" val="4211438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idx="4294967295"/>
          </p:nvPr>
        </p:nvSpPr>
        <p:spPr>
          <a:xfrm>
            <a:off x="601579" y="439738"/>
            <a:ext cx="1860840" cy="610107"/>
          </a:xfrm>
          <a:prstGeom prst="rect">
            <a:avLst/>
          </a:prstGeom>
          <a:solidFill>
            <a:srgbClr val="009F4D"/>
          </a:solidFill>
        </p:spPr>
        <p:txBody>
          <a:bodyPr wrap="none" lIns="58615" tIns="38100" rIns="58615" bIns="58615">
            <a:spAutoFit/>
          </a:bodyPr>
          <a:lstStyle/>
          <a:p>
            <a:r>
              <a:rPr lang="en-US" sz="3700">
                <a:solidFill>
                  <a:srgbClr val="FFFFFF"/>
                </a:solidFill>
              </a:rPr>
              <a:t>Asthma</a:t>
            </a:r>
          </a:p>
        </p:txBody>
      </p:sp>
      <p:sp>
        <p:nvSpPr>
          <p:cNvPr id="3" name="Text Placeholder 2"/>
          <p:cNvSpPr>
            <a:spLocks noGrp="1"/>
          </p:cNvSpPr>
          <p:nvPr>
            <p:ph type="body" sz="quarter" idx="10"/>
          </p:nvPr>
        </p:nvSpPr>
        <p:spPr/>
        <p:txBody>
          <a:bodyPr/>
          <a:lstStyle/>
          <a:p>
            <a:endParaRPr lang="en-US"/>
          </a:p>
        </p:txBody>
      </p:sp>
      <p:sp>
        <p:nvSpPr>
          <p:cNvPr id="5" name="Rectangle 4">
            <a:extLst>
              <a:ext uri="{FF2B5EF4-FFF2-40B4-BE49-F238E27FC236}">
                <a16:creationId xmlns:a16="http://schemas.microsoft.com/office/drawing/2014/main" id="{FC99B050-2A09-4168-8074-76CB018E8922}"/>
              </a:ext>
              <a:ext uri="{C183D7F6-B498-43B3-948B-1728B52AA6E4}">
                <adec:decorative xmlns:adec="http://schemas.microsoft.com/office/drawing/2017/decorative" val="1"/>
              </a:ext>
            </a:extLst>
          </p:cNvPr>
          <p:cNvSpPr/>
          <p:nvPr/>
        </p:nvSpPr>
        <p:spPr>
          <a:xfrm>
            <a:off x="601580" y="1187116"/>
            <a:ext cx="5959642" cy="4146884"/>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A258F3B9-D8AE-43DE-91FA-02DE9FA60C6B}"/>
              </a:ext>
            </a:extLst>
          </p:cNvPr>
          <p:cNvSpPr/>
          <p:nvPr/>
        </p:nvSpPr>
        <p:spPr>
          <a:xfrm>
            <a:off x="601578" y="1187116"/>
            <a:ext cx="5831305" cy="4085734"/>
          </a:xfrm>
          <a:prstGeom prst="rect">
            <a:avLst/>
          </a:prstGeom>
        </p:spPr>
        <p:txBody>
          <a:bodyPr wrap="square" anchor="t">
            <a:spAutoFit/>
          </a:bodyPr>
          <a:lstStyle/>
          <a:p>
            <a:r>
              <a:rPr lang="en-GB" sz="1900" b="1">
                <a:solidFill>
                  <a:srgbClr val="190F2F"/>
                </a:solidFill>
                <a:cs typeface="Times"/>
              </a:rPr>
              <a:t>Basic anatomy</a:t>
            </a:r>
            <a:endParaRPr lang="en-GB" sz="1900">
              <a:solidFill>
                <a:srgbClr val="190F2F"/>
              </a:solidFill>
              <a:cs typeface="Times"/>
            </a:endParaRPr>
          </a:p>
          <a:p>
            <a:pPr marL="365125" indent="-365125">
              <a:spcAft>
                <a:spcPts val="488"/>
              </a:spcAft>
              <a:buClr>
                <a:schemeClr val="tx2"/>
              </a:buClr>
              <a:buSzPct val="100000"/>
              <a:buFont typeface="Lucida Grande"/>
              <a:buChar char="➤"/>
            </a:pPr>
            <a:r>
              <a:rPr lang="en-GB" sz="1900">
                <a:solidFill>
                  <a:srgbClr val="190F2F"/>
                </a:solidFill>
                <a:cs typeface="Times"/>
              </a:rPr>
              <a:t>We breathe air into our body through our MOUTH and </a:t>
            </a:r>
            <a:r>
              <a:rPr lang="en-GB" sz="1900" b="1">
                <a:solidFill>
                  <a:srgbClr val="190F2F"/>
                </a:solidFill>
                <a:cs typeface="Times"/>
              </a:rPr>
              <a:t>N_ _ _.</a:t>
            </a:r>
            <a:br>
              <a:rPr lang="en-GB" sz="1900" b="1">
                <a:cs typeface="Times"/>
              </a:rPr>
            </a:br>
            <a:endParaRPr lang="en-GB" sz="1900" b="1">
              <a:solidFill>
                <a:srgbClr val="190F2F"/>
              </a:solidFill>
              <a:cs typeface="Times"/>
            </a:endParaRPr>
          </a:p>
          <a:p>
            <a:pPr marL="365125" indent="-365125">
              <a:spcAft>
                <a:spcPts val="488"/>
              </a:spcAft>
              <a:buClr>
                <a:schemeClr val="tx2"/>
              </a:buClr>
              <a:buSzPct val="100000"/>
              <a:buFont typeface="Lucida Grande"/>
              <a:buChar char="➤"/>
            </a:pPr>
            <a:r>
              <a:rPr lang="en-GB" sz="1900">
                <a:solidFill>
                  <a:srgbClr val="190F2F"/>
                </a:solidFill>
                <a:cs typeface="Times"/>
              </a:rPr>
              <a:t>This air needs to travel down into our LUNGS. </a:t>
            </a:r>
            <a:br>
              <a:rPr lang="en-GB" sz="1900">
                <a:cs typeface="Times"/>
              </a:rPr>
            </a:br>
            <a:endParaRPr lang="en-US" sz="1900" b="1">
              <a:cs typeface="Arial"/>
            </a:endParaRPr>
          </a:p>
          <a:p>
            <a:pPr marL="365125" indent="-365125">
              <a:spcAft>
                <a:spcPts val="488"/>
              </a:spcAft>
              <a:buClr>
                <a:schemeClr val="tx2"/>
              </a:buClr>
              <a:buSzPct val="100000"/>
              <a:buFont typeface="Lucida Grande"/>
              <a:buChar char="➤"/>
            </a:pPr>
            <a:r>
              <a:rPr lang="en-GB" sz="1900">
                <a:solidFill>
                  <a:srgbClr val="190F2F"/>
                </a:solidFill>
                <a:cs typeface="Times"/>
              </a:rPr>
              <a:t>During an </a:t>
            </a:r>
            <a:r>
              <a:rPr lang="en-GB" sz="1900" b="1">
                <a:solidFill>
                  <a:srgbClr val="190F2F"/>
                </a:solidFill>
                <a:cs typeface="Times"/>
              </a:rPr>
              <a:t>A_ _ _ _ _ </a:t>
            </a:r>
            <a:r>
              <a:rPr lang="en-GB" sz="1900">
                <a:solidFill>
                  <a:srgbClr val="190F2F"/>
                </a:solidFill>
                <a:cs typeface="Times"/>
              </a:rPr>
              <a:t>attack the muscles of the air passages can go into spasm and this causes the passages to narrow which makes breathing difficult.</a:t>
            </a:r>
            <a:br>
              <a:rPr lang="en-GB" sz="1900">
                <a:cs typeface="Times"/>
              </a:rPr>
            </a:br>
            <a:endParaRPr lang="en-GB" sz="1900">
              <a:solidFill>
                <a:srgbClr val="190F2F"/>
              </a:solidFill>
              <a:cs typeface="Times"/>
            </a:endParaRPr>
          </a:p>
          <a:p>
            <a:pPr marL="365125" indent="-365125">
              <a:spcAft>
                <a:spcPts val="488"/>
              </a:spcAft>
              <a:buClr>
                <a:schemeClr val="tx2"/>
              </a:buClr>
              <a:buSzPct val="100000"/>
              <a:buFont typeface="Lucida Grande"/>
              <a:buChar char="➤"/>
            </a:pPr>
            <a:r>
              <a:rPr lang="en-GB" sz="1900">
                <a:solidFill>
                  <a:srgbClr val="190F2F"/>
                </a:solidFill>
                <a:cs typeface="Times"/>
              </a:rPr>
              <a:t>Sometimes there is a trigger that can cause this to happen.  </a:t>
            </a:r>
          </a:p>
        </p:txBody>
      </p:sp>
      <p:pic>
        <p:nvPicPr>
          <p:cNvPr id="12" name="Picture 11">
            <a:extLst>
              <a:ext uri="{FF2B5EF4-FFF2-40B4-BE49-F238E27FC236}">
                <a16:creationId xmlns:a16="http://schemas.microsoft.com/office/drawing/2014/main" id="{24E62AF2-4C18-4F56-91E7-3439DEE590A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4787" y="1293393"/>
            <a:ext cx="2198688" cy="2857501"/>
          </a:xfrm>
          <a:prstGeom prst="rect">
            <a:avLst/>
          </a:prstGeom>
        </p:spPr>
      </p:pic>
    </p:spTree>
    <p:extLst>
      <p:ext uri="{BB962C8B-B14F-4D97-AF65-F5344CB8AC3E}">
        <p14:creationId xmlns:p14="http://schemas.microsoft.com/office/powerpoint/2010/main" val="3762393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29B2F9-979C-40C3-8B06-E7B77B3A7D67}"/>
              </a:ext>
            </a:extLst>
          </p:cNvPr>
          <p:cNvSpPr>
            <a:spLocks noGrp="1"/>
          </p:cNvSpPr>
          <p:nvPr>
            <p:ph idx="16"/>
          </p:nvPr>
        </p:nvSpPr>
        <p:spPr>
          <a:xfrm>
            <a:off x="491630" y="478795"/>
            <a:ext cx="3138500" cy="551146"/>
          </a:xfrm>
        </p:spPr>
        <p:txBody>
          <a:bodyPr lIns="74441" tIns="37221" rIns="74441" bIns="37221" anchor="t"/>
          <a:lstStyle/>
          <a:p>
            <a:r>
              <a:rPr lang="en-GB"/>
              <a:t>Activity  A6  </a:t>
            </a:r>
          </a:p>
        </p:txBody>
      </p:sp>
      <p:sp>
        <p:nvSpPr>
          <p:cNvPr id="4" name="Text Placeholder 3">
            <a:extLst>
              <a:ext uri="{FF2B5EF4-FFF2-40B4-BE49-F238E27FC236}">
                <a16:creationId xmlns:a16="http://schemas.microsoft.com/office/drawing/2014/main" id="{D17D29FD-7270-4612-944D-450C72A20681}"/>
              </a:ext>
            </a:extLst>
          </p:cNvPr>
          <p:cNvSpPr>
            <a:spLocks noGrp="1"/>
          </p:cNvSpPr>
          <p:nvPr>
            <p:ph type="body" sz="quarter" idx="10"/>
          </p:nvPr>
        </p:nvSpPr>
        <p:spPr/>
        <p:txBody>
          <a:bodyPr/>
          <a:lstStyle/>
          <a:p>
            <a:endParaRPr lang="en-GB"/>
          </a:p>
        </p:txBody>
      </p:sp>
      <p:sp>
        <p:nvSpPr>
          <p:cNvPr id="8" name="TextBox 7">
            <a:extLst>
              <a:ext uri="{FF2B5EF4-FFF2-40B4-BE49-F238E27FC236}">
                <a16:creationId xmlns:a16="http://schemas.microsoft.com/office/drawing/2014/main" id="{5F0E2AB0-8723-46B4-B3AC-DEB188BE4C99}"/>
              </a:ext>
            </a:extLst>
          </p:cNvPr>
          <p:cNvSpPr txBox="1"/>
          <p:nvPr/>
        </p:nvSpPr>
        <p:spPr>
          <a:xfrm>
            <a:off x="1052713" y="1475334"/>
            <a:ext cx="7299832" cy="3108543"/>
          </a:xfrm>
          <a:prstGeom prst="rect">
            <a:avLst/>
          </a:prstGeom>
          <a:noFill/>
        </p:spPr>
        <p:txBody>
          <a:bodyPr wrap="square" rtlCol="0" anchor="t">
            <a:spAutoFit/>
          </a:bodyPr>
          <a:lstStyle/>
          <a:p>
            <a:pPr algn="ctr"/>
            <a:r>
              <a:rPr lang="en-GB" sz="2800" b="1"/>
              <a:t>This activity provides students with the opportunity to construct a </a:t>
            </a:r>
            <a:r>
              <a:rPr lang="en-GB" sz="2800" b="1">
                <a:solidFill>
                  <a:srgbClr val="008453"/>
                </a:solidFill>
              </a:rPr>
              <a:t>basic model </a:t>
            </a:r>
            <a:r>
              <a:rPr lang="en-GB" sz="2800" b="1"/>
              <a:t>of the airways and lungs. If you wish to complete this, please go to </a:t>
            </a:r>
            <a:r>
              <a:rPr lang="en-GB" sz="2800" b="1">
                <a:solidFill>
                  <a:srgbClr val="008453"/>
                </a:solidFill>
              </a:rPr>
              <a:t>slide 16 </a:t>
            </a:r>
            <a:r>
              <a:rPr lang="en-GB" sz="2800" b="1"/>
              <a:t>or use our </a:t>
            </a:r>
            <a:r>
              <a:rPr lang="en-GB" sz="2800" b="1">
                <a:solidFill>
                  <a:srgbClr val="008453"/>
                </a:solidFill>
              </a:rPr>
              <a:t>downloadable worksheet</a:t>
            </a:r>
            <a:r>
              <a:rPr lang="en-GB" sz="2800" b="1"/>
              <a:t> (A6) found on the St John Ambulance website. </a:t>
            </a:r>
          </a:p>
        </p:txBody>
      </p:sp>
    </p:spTree>
    <p:extLst>
      <p:ext uri="{BB962C8B-B14F-4D97-AF65-F5344CB8AC3E}">
        <p14:creationId xmlns:p14="http://schemas.microsoft.com/office/powerpoint/2010/main" val="4163451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idx="4294967295"/>
          </p:nvPr>
        </p:nvSpPr>
        <p:spPr>
          <a:xfrm>
            <a:off x="601579" y="439738"/>
            <a:ext cx="4181988" cy="610107"/>
          </a:xfrm>
          <a:prstGeom prst="rect">
            <a:avLst/>
          </a:prstGeom>
          <a:solidFill>
            <a:srgbClr val="009F4D"/>
          </a:solidFill>
        </p:spPr>
        <p:txBody>
          <a:bodyPr wrap="none" lIns="58615" tIns="38100" rIns="58615" bIns="58615">
            <a:spAutoFit/>
          </a:bodyPr>
          <a:lstStyle/>
          <a:p>
            <a:r>
              <a:rPr lang="en-US" sz="3700">
                <a:solidFill>
                  <a:srgbClr val="FFFFFF"/>
                </a:solidFill>
              </a:rPr>
              <a:t>What do you see?</a:t>
            </a:r>
          </a:p>
        </p:txBody>
      </p:sp>
      <p:sp>
        <p:nvSpPr>
          <p:cNvPr id="3" name="Text Placeholder 2"/>
          <p:cNvSpPr>
            <a:spLocks noGrp="1"/>
          </p:cNvSpPr>
          <p:nvPr>
            <p:ph type="body" sz="quarter" idx="10"/>
          </p:nvPr>
        </p:nvSpPr>
        <p:spPr/>
        <p:txBody>
          <a:bodyPr/>
          <a:lstStyle/>
          <a:p>
            <a:endParaRPr lang="en-US"/>
          </a:p>
        </p:txBody>
      </p:sp>
      <p:pic>
        <p:nvPicPr>
          <p:cNvPr id="4" name="Picture 3">
            <a:extLst>
              <a:ext uri="{FF2B5EF4-FFF2-40B4-BE49-F238E27FC236}">
                <a16:creationId xmlns:a16="http://schemas.microsoft.com/office/drawing/2014/main" id="{607639C0-E0D3-4B7E-B673-F171B1EA990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4107" y="285964"/>
            <a:ext cx="1120893" cy="1120893"/>
          </a:xfrm>
          <a:prstGeom prst="rect">
            <a:avLst/>
          </a:prstGeom>
        </p:spPr>
      </p:pic>
      <p:pic>
        <p:nvPicPr>
          <p:cNvPr id="5" name="Picture 4">
            <a:extLst>
              <a:ext uri="{FF2B5EF4-FFF2-40B4-BE49-F238E27FC236}">
                <a16:creationId xmlns:a16="http://schemas.microsoft.com/office/drawing/2014/main" id="{341D542F-040A-4F19-AFE6-574EEE875A7F}"/>
              </a:ext>
              <a:ext uri="{C183D7F6-B498-43B3-948B-1728B52AA6E4}">
                <adec:decorative xmlns:adec="http://schemas.microsoft.com/office/drawing/2017/decorative" val="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786" b="99206" l="2017" r="99280">
                        <a14:foregroundMark x1="41066" y1="4563" x2="53170" y2="2381"/>
                        <a14:foregroundMark x1="53170" y1="2381" x2="34150" y2="4365"/>
                        <a14:foregroundMark x1="34150" y1="4365" x2="62104" y2="14484"/>
                        <a14:foregroundMark x1="62104" y1="14484" x2="29539" y2="24206"/>
                        <a14:foregroundMark x1="29539" y1="24206" x2="53170" y2="28968"/>
                        <a14:foregroundMark x1="53170" y1="28968" x2="28818" y2="38095"/>
                        <a14:foregroundMark x1="28818" y1="38095" x2="21470" y2="44841"/>
                        <a14:foregroundMark x1="21470" y1="44841" x2="76657" y2="55159"/>
                        <a14:foregroundMark x1="76657" y1="55159" x2="37896" y2="67063"/>
                        <a14:foregroundMark x1="37896" y1="67063" x2="68732" y2="73016"/>
                        <a14:foregroundMark x1="68732" y1="73016" x2="57205" y2="76389"/>
                        <a14:foregroundMark x1="19885" y1="11111" x2="11960" y2="18056"/>
                        <a14:foregroundMark x1="11960" y1="18056" x2="5620" y2="32738"/>
                        <a14:foregroundMark x1="5620" y1="32738" x2="11383" y2="43849"/>
                        <a14:foregroundMark x1="11383" y1="43849" x2="20173" y2="38294"/>
                        <a14:foregroundMark x1="20173" y1="38294" x2="26657" y2="30159"/>
                        <a14:foregroundMark x1="26657" y1="30159" x2="17291" y2="29365"/>
                        <a14:foregroundMark x1="17291" y1="29365" x2="6340" y2="45437"/>
                        <a14:foregroundMark x1="6340" y1="45437" x2="2594" y2="59127"/>
                        <a14:foregroundMark x1="2594" y1="59127" x2="8069" y2="68651"/>
                        <a14:foregroundMark x1="8069" y1="68651" x2="22767" y2="72024"/>
                        <a14:foregroundMark x1="22767" y1="72024" x2="31988" y2="66468"/>
                        <a14:foregroundMark x1="31988" y1="66468" x2="17435" y2="56349"/>
                        <a14:foregroundMark x1="17435" y1="56349" x2="8069" y2="62500"/>
                        <a14:foregroundMark x1="8069" y1="62500" x2="7925" y2="77976"/>
                        <a14:foregroundMark x1="7925" y1="77976" x2="16138" y2="81746"/>
                        <a14:foregroundMark x1="16138" y1="81746" x2="24207" y2="82143"/>
                        <a14:foregroundMark x1="24207" y1="82143" x2="10663" y2="84325"/>
                        <a14:foregroundMark x1="10663" y1="84325" x2="9078" y2="98810"/>
                        <a14:foregroundMark x1="9078" y1="98810" x2="24784" y2="98810"/>
                        <a14:foregroundMark x1="24784" y1="98810" x2="50720" y2="83532"/>
                        <a14:foregroundMark x1="50720" y1="83532" x2="46830" y2="64484"/>
                        <a14:foregroundMark x1="46830" y1="64484" x2="39914" y2="55357"/>
                        <a14:foregroundMark x1="39914" y1="55357" x2="70173" y2="41468"/>
                        <a14:foregroundMark x1="70173" y1="41468" x2="83573" y2="45040"/>
                        <a14:foregroundMark x1="83573" y1="45040" x2="73775" y2="64286"/>
                        <a14:foregroundMark x1="73775" y1="64286" x2="88329" y2="53175"/>
                        <a14:foregroundMark x1="88329" y1="53175" x2="70893" y2="24008"/>
                        <a14:foregroundMark x1="70893" y1="24008" x2="83141" y2="22024"/>
                        <a14:foregroundMark x1="83141" y1="22024" x2="89193" y2="53571"/>
                        <a14:foregroundMark x1="8790" y1="39286" x2="1873" y2="51984"/>
                        <a14:foregroundMark x1="1873" y1="51984" x2="13256" y2="48214"/>
                        <a14:foregroundMark x1="13256" y1="48214" x2="5331" y2="60119"/>
                        <a14:foregroundMark x1="5331" y1="60119" x2="17003" y2="63294"/>
                        <a14:foregroundMark x1="17003" y1="63294" x2="3746" y2="81944"/>
                        <a14:foregroundMark x1="3746" y1="81944" x2="35159" y2="76389"/>
                        <a14:foregroundMark x1="35159" y1="76389" x2="16138" y2="98611"/>
                        <a14:foregroundMark x1="16138" y1="98611" x2="75504" y2="83135"/>
                        <a14:foregroundMark x1="75504" y1="83135" x2="92651" y2="70040"/>
                        <a14:foregroundMark x1="92651" y1="70040" x2="85591" y2="84921"/>
                        <a14:foregroundMark x1="85591" y1="84921" x2="91943" y2="87532"/>
                        <a14:foregroundMark x1="94345" y1="84781" x2="91931" y2="71032"/>
                        <a14:foregroundMark x1="91931" y1="71032" x2="53458" y2="50397"/>
                        <a14:foregroundMark x1="53458" y1="50397" x2="62392" y2="43254"/>
                        <a14:foregroundMark x1="62392" y1="43254" x2="66571" y2="32143"/>
                        <a14:foregroundMark x1="66571" y1="32143" x2="38184" y2="19643"/>
                        <a14:foregroundMark x1="38184" y1="19643" x2="87032" y2="7341"/>
                        <a14:foregroundMark x1="87032" y1="7341" x2="78530" y2="5952"/>
                        <a14:foregroundMark x1="78530" y1="5952" x2="64409" y2="9722"/>
                        <a14:foregroundMark x1="64409" y1="9722" x2="74496" y2="9325"/>
                        <a14:foregroundMark x1="74496" y1="9325" x2="3746" y2="8730"/>
                        <a14:foregroundMark x1="3746" y1="8730" x2="11816" y2="2183"/>
                        <a14:foregroundMark x1="11816" y1="2183" x2="2305" y2="3770"/>
                        <a14:foregroundMark x1="2305" y1="3770" x2="43660" y2="41270"/>
                        <a14:foregroundMark x1="43660" y1="41270" x2="54755" y2="45238"/>
                        <a14:foregroundMark x1="54755" y1="45238" x2="17867" y2="62302"/>
                        <a14:foregroundMark x1="17867" y1="62302" x2="53890" y2="72222"/>
                        <a14:foregroundMark x1="53890" y1="72222" x2="79107" y2="72024"/>
                        <a14:foregroundMark x1="79107" y1="72024" x2="44380" y2="83730"/>
                        <a14:foregroundMark x1="44380" y1="83730" x2="58934" y2="88492"/>
                        <a14:foregroundMark x1="58934" y1="88492" x2="68876" y2="88294"/>
                        <a14:foregroundMark x1="4467" y1="96032" x2="41643" y2="68849"/>
                        <a14:foregroundMark x1="41643" y1="68849" x2="82709" y2="14881"/>
                        <a14:foregroundMark x1="82709" y1="14881" x2="99280" y2="1786"/>
                        <a14:foregroundMark x1="63833" y1="93651" x2="71902" y2="93056"/>
                        <a14:foregroundMark x1="71902" y1="93056" x2="77666" y2="93056"/>
                        <a14:foregroundMark x1="76657" y1="96825" x2="64841" y2="97421"/>
                        <a14:foregroundMark x1="62680" y1="94246" x2="71182" y2="94246"/>
                        <a14:foregroundMark x1="71182" y1="94246" x2="77810" y2="93056"/>
                        <a14:foregroundMark x1="69885" y1="92262" x2="77954" y2="92659"/>
                        <a14:foregroundMark x1="77954" y1="92659" x2="71902" y2="97222"/>
                        <a14:foregroundMark x1="77954" y1="93056" x2="71614" y2="99206"/>
                        <a14:backgroundMark x1="99568" y1="83135" x2="85014" y2="99802"/>
                      </a14:backgroundRemoval>
                    </a14:imgEffect>
                  </a14:imgLayer>
                </a14:imgProps>
              </a:ext>
            </a:extLst>
          </a:blip>
          <a:stretch>
            <a:fillRect/>
          </a:stretch>
        </p:blipFill>
        <p:spPr>
          <a:xfrm>
            <a:off x="1444888" y="1138923"/>
            <a:ext cx="5968419" cy="4334414"/>
          </a:xfrm>
          <a:prstGeom prst="rect">
            <a:avLst/>
          </a:prstGeom>
        </p:spPr>
      </p:pic>
    </p:spTree>
    <p:extLst>
      <p:ext uri="{BB962C8B-B14F-4D97-AF65-F5344CB8AC3E}">
        <p14:creationId xmlns:p14="http://schemas.microsoft.com/office/powerpoint/2010/main" val="3316797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idx="4294967295"/>
          </p:nvPr>
        </p:nvSpPr>
        <p:spPr>
          <a:xfrm>
            <a:off x="561473" y="413001"/>
            <a:ext cx="4523427" cy="1122555"/>
          </a:xfrm>
          <a:prstGeom prst="rect">
            <a:avLst/>
          </a:prstGeom>
          <a:solidFill>
            <a:srgbClr val="009F4D"/>
          </a:solidFill>
        </p:spPr>
        <p:txBody>
          <a:bodyPr wrap="none" lIns="58615" tIns="38100" rIns="58615" bIns="58615">
            <a:spAutoFit/>
          </a:bodyPr>
          <a:lstStyle/>
          <a:p>
            <a:r>
              <a:rPr lang="en-US" sz="3700">
                <a:solidFill>
                  <a:srgbClr val="FFFFFF"/>
                </a:solidFill>
              </a:rPr>
              <a:t>Asthma   A8</a:t>
            </a:r>
            <a:br>
              <a:rPr lang="en-US" sz="3700">
                <a:solidFill>
                  <a:srgbClr val="FFFFFF"/>
                </a:solidFill>
              </a:rPr>
            </a:br>
            <a:r>
              <a:rPr lang="en-US" sz="3700">
                <a:solidFill>
                  <a:srgbClr val="FFFFFF"/>
                </a:solidFill>
              </a:rPr>
              <a:t>What do you think?</a:t>
            </a:r>
          </a:p>
        </p:txBody>
      </p:sp>
      <p:sp>
        <p:nvSpPr>
          <p:cNvPr id="3" name="Text Placeholder 2"/>
          <p:cNvSpPr>
            <a:spLocks noGrp="1"/>
          </p:cNvSpPr>
          <p:nvPr>
            <p:ph type="body" sz="quarter" idx="10"/>
          </p:nvPr>
        </p:nvSpPr>
        <p:spPr/>
        <p:txBody>
          <a:bodyPr/>
          <a:lstStyle/>
          <a:p>
            <a:endParaRPr lang="en-US"/>
          </a:p>
        </p:txBody>
      </p:sp>
      <p:sp>
        <p:nvSpPr>
          <p:cNvPr id="13" name="Rectangle 12">
            <a:extLst>
              <a:ext uri="{FF2B5EF4-FFF2-40B4-BE49-F238E27FC236}">
                <a16:creationId xmlns:a16="http://schemas.microsoft.com/office/drawing/2014/main" id="{840FB928-0CAB-47E7-932D-2DAEAE10EE59}"/>
              </a:ext>
              <a:ext uri="{C183D7F6-B498-43B3-948B-1728B52AA6E4}">
                <adec:decorative xmlns:adec="http://schemas.microsoft.com/office/drawing/2017/decorative" val="1"/>
              </a:ext>
            </a:extLst>
          </p:cNvPr>
          <p:cNvSpPr/>
          <p:nvPr/>
        </p:nvSpPr>
        <p:spPr>
          <a:xfrm>
            <a:off x="2376415" y="1826448"/>
            <a:ext cx="4391169" cy="2062103"/>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0BDBAF73-3264-42FF-BC47-D841998EA8CC}"/>
              </a:ext>
            </a:extLst>
          </p:cNvPr>
          <p:cNvSpPr txBox="1"/>
          <p:nvPr/>
        </p:nvSpPr>
        <p:spPr>
          <a:xfrm>
            <a:off x="2479219" y="1826448"/>
            <a:ext cx="4391169" cy="2062103"/>
          </a:xfrm>
          <a:prstGeom prst="rect">
            <a:avLst/>
          </a:prstGeom>
          <a:noFill/>
        </p:spPr>
        <p:txBody>
          <a:bodyPr wrap="square" rtlCol="0">
            <a:spAutoFit/>
          </a:bodyPr>
          <a:lstStyle/>
          <a:p>
            <a:pPr algn="ctr"/>
            <a:r>
              <a:rPr lang="en-GB" sz="3200" b="1"/>
              <a:t>Signs and symptoms of someone having an asthma attack could be… </a:t>
            </a:r>
          </a:p>
        </p:txBody>
      </p:sp>
      <p:pic>
        <p:nvPicPr>
          <p:cNvPr id="4" name="Picture 3">
            <a:extLst>
              <a:ext uri="{FF2B5EF4-FFF2-40B4-BE49-F238E27FC236}">
                <a16:creationId xmlns:a16="http://schemas.microsoft.com/office/drawing/2014/main" id="{C35B4190-32DB-45F8-8A70-B02C0E96FFD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7896" y="3990004"/>
            <a:ext cx="1024314" cy="1373382"/>
          </a:xfrm>
          <a:prstGeom prst="rect">
            <a:avLst/>
          </a:prstGeom>
        </p:spPr>
      </p:pic>
      <p:sp>
        <p:nvSpPr>
          <p:cNvPr id="15" name="Speech Bubble: Rectangle with Corners Rounded 14">
            <a:extLst>
              <a:ext uri="{FF2B5EF4-FFF2-40B4-BE49-F238E27FC236}">
                <a16:creationId xmlns:a16="http://schemas.microsoft.com/office/drawing/2014/main" id="{53AFE9AE-A1CB-4FEF-93FA-73B055F21843}"/>
              </a:ext>
            </a:extLst>
          </p:cNvPr>
          <p:cNvSpPr/>
          <p:nvPr/>
        </p:nvSpPr>
        <p:spPr>
          <a:xfrm>
            <a:off x="450637" y="2424016"/>
            <a:ext cx="1532022" cy="866967"/>
          </a:xfrm>
          <a:prstGeom prst="wedgeRoundRectCallout">
            <a:avLst>
              <a:gd name="adj1" fmla="val 58748"/>
              <a:gd name="adj2" fmla="val 90256"/>
              <a:gd name="adj3" fmla="val 16667"/>
            </a:avLst>
          </a:prstGeom>
          <a:noFill/>
          <a:ln>
            <a:solidFill>
              <a:srgbClr val="A9A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rgbClr val="008453"/>
                </a:solidFill>
              </a:rPr>
              <a:t>A </a:t>
            </a:r>
            <a:r>
              <a:rPr lang="en-GB" b="1">
                <a:solidFill>
                  <a:srgbClr val="008453"/>
                </a:solidFill>
              </a:rPr>
              <a:t>SIGN</a:t>
            </a:r>
            <a:r>
              <a:rPr lang="en-GB">
                <a:solidFill>
                  <a:srgbClr val="008453"/>
                </a:solidFill>
              </a:rPr>
              <a:t> is something you can see.</a:t>
            </a:r>
          </a:p>
        </p:txBody>
      </p:sp>
      <p:sp>
        <p:nvSpPr>
          <p:cNvPr id="16" name="Speech Bubble: Rectangle with Corners Rounded 15">
            <a:extLst>
              <a:ext uri="{FF2B5EF4-FFF2-40B4-BE49-F238E27FC236}">
                <a16:creationId xmlns:a16="http://schemas.microsoft.com/office/drawing/2014/main" id="{9A5AB9C2-3202-4E19-87E6-1CB064538F33}"/>
              </a:ext>
            </a:extLst>
          </p:cNvPr>
          <p:cNvSpPr/>
          <p:nvPr/>
        </p:nvSpPr>
        <p:spPr>
          <a:xfrm>
            <a:off x="7088682" y="2086438"/>
            <a:ext cx="1646243" cy="1204545"/>
          </a:xfrm>
          <a:prstGeom prst="wedgeRoundRectCallout">
            <a:avLst>
              <a:gd name="adj1" fmla="val -56772"/>
              <a:gd name="adj2" fmla="val 86555"/>
              <a:gd name="adj3" fmla="val 16667"/>
            </a:avLst>
          </a:prstGeom>
          <a:noFill/>
          <a:ln>
            <a:solidFill>
              <a:srgbClr val="A9A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rgbClr val="008453"/>
                </a:solidFill>
              </a:rPr>
              <a:t>A </a:t>
            </a:r>
            <a:r>
              <a:rPr lang="en-GB" b="1">
                <a:solidFill>
                  <a:srgbClr val="008453"/>
                </a:solidFill>
              </a:rPr>
              <a:t>SYMPTOM</a:t>
            </a:r>
            <a:r>
              <a:rPr lang="en-GB">
                <a:solidFill>
                  <a:srgbClr val="008453"/>
                </a:solidFill>
              </a:rPr>
              <a:t> is something that the casualty tells you they feel. </a:t>
            </a:r>
          </a:p>
        </p:txBody>
      </p:sp>
    </p:spTree>
    <p:extLst>
      <p:ext uri="{BB962C8B-B14F-4D97-AF65-F5344CB8AC3E}">
        <p14:creationId xmlns:p14="http://schemas.microsoft.com/office/powerpoint/2010/main" val="558983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idx="4294967295"/>
          </p:nvPr>
        </p:nvSpPr>
        <p:spPr>
          <a:xfrm>
            <a:off x="588210" y="439738"/>
            <a:ext cx="3307687" cy="610107"/>
          </a:xfrm>
          <a:prstGeom prst="rect">
            <a:avLst/>
          </a:prstGeom>
          <a:solidFill>
            <a:srgbClr val="009F4D"/>
          </a:solidFill>
        </p:spPr>
        <p:txBody>
          <a:bodyPr wrap="square" lIns="58615" tIns="38100" rIns="58615" bIns="58615">
            <a:spAutoFit/>
          </a:bodyPr>
          <a:lstStyle/>
          <a:p>
            <a:r>
              <a:rPr lang="en-US" sz="3700">
                <a:solidFill>
                  <a:srgbClr val="FFFFFF"/>
                </a:solidFill>
              </a:rPr>
              <a:t>Answers   A8</a:t>
            </a:r>
          </a:p>
        </p:txBody>
      </p:sp>
      <p:sp>
        <p:nvSpPr>
          <p:cNvPr id="3" name="Text Placeholder 2"/>
          <p:cNvSpPr>
            <a:spLocks noGrp="1"/>
          </p:cNvSpPr>
          <p:nvPr>
            <p:ph type="body" sz="quarter" idx="10"/>
          </p:nvPr>
        </p:nvSpPr>
        <p:spPr/>
        <p:txBody>
          <a:bodyPr/>
          <a:lstStyle/>
          <a:p>
            <a:endParaRPr lang="en-US"/>
          </a:p>
        </p:txBody>
      </p:sp>
      <p:sp>
        <p:nvSpPr>
          <p:cNvPr id="8" name="Rectangle 7">
            <a:extLst>
              <a:ext uri="{FF2B5EF4-FFF2-40B4-BE49-F238E27FC236}">
                <a16:creationId xmlns:a16="http://schemas.microsoft.com/office/drawing/2014/main" id="{4B0435CA-F059-4E7C-8E86-388A249E42D9}"/>
              </a:ext>
              <a:ext uri="{C183D7F6-B498-43B3-948B-1728B52AA6E4}">
                <adec:decorative xmlns:adec="http://schemas.microsoft.com/office/drawing/2017/decorative" val="1"/>
              </a:ext>
            </a:extLst>
          </p:cNvPr>
          <p:cNvSpPr/>
          <p:nvPr/>
        </p:nvSpPr>
        <p:spPr>
          <a:xfrm>
            <a:off x="588211" y="1184764"/>
            <a:ext cx="4391169" cy="4090498"/>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8DB5372-9592-490A-B6F2-BAC765BBFD77}"/>
              </a:ext>
            </a:extLst>
          </p:cNvPr>
          <p:cNvSpPr txBox="1">
            <a:spLocks noChangeAspect="1"/>
          </p:cNvSpPr>
          <p:nvPr/>
        </p:nvSpPr>
        <p:spPr>
          <a:xfrm>
            <a:off x="606641" y="1255017"/>
            <a:ext cx="4372740" cy="4040357"/>
          </a:xfrm>
          <a:prstGeom prst="rect">
            <a:avLst/>
          </a:prstGeom>
          <a:noFill/>
        </p:spPr>
        <p:txBody>
          <a:bodyPr wrap="square" lIns="74441" tIns="37221" rIns="74441" bIns="37221" rtlCol="0" anchor="t">
            <a:spAutoFit/>
          </a:bodyPr>
          <a:lstStyle/>
          <a:p>
            <a:pPr>
              <a:spcAft>
                <a:spcPts val="488"/>
              </a:spcAft>
              <a:buClr>
                <a:schemeClr val="tx2"/>
              </a:buClr>
              <a:buSzPct val="100000"/>
            </a:pPr>
            <a:r>
              <a:rPr lang="en-GB" altLang="en-US" sz="1800"/>
              <a:t>Signs and symptoms of asthma could be:</a:t>
            </a:r>
          </a:p>
          <a:p>
            <a:pPr marL="365125" indent="-365125">
              <a:spcAft>
                <a:spcPts val="488"/>
              </a:spcAft>
              <a:buClr>
                <a:schemeClr val="tx2"/>
              </a:buClr>
              <a:buSzPct val="100000"/>
              <a:buFont typeface="Lucida Grande"/>
              <a:buChar char="➤"/>
            </a:pPr>
            <a:r>
              <a:rPr lang="en-GB" altLang="en-US" sz="1800"/>
              <a:t>difficulty breathing</a:t>
            </a:r>
            <a:endParaRPr lang="en-GB" altLang="en-US" sz="1800">
              <a:cs typeface="Arial"/>
            </a:endParaRPr>
          </a:p>
          <a:p>
            <a:pPr marL="365125" indent="-365125">
              <a:spcAft>
                <a:spcPts val="488"/>
              </a:spcAft>
              <a:buClr>
                <a:schemeClr val="tx2"/>
              </a:buClr>
              <a:buSzPct val="100000"/>
              <a:buFont typeface="Lucida Grande"/>
              <a:buChar char="➤"/>
            </a:pPr>
            <a:r>
              <a:rPr lang="en-GB" altLang="en-US" sz="1800"/>
              <a:t>wheezing</a:t>
            </a:r>
            <a:endParaRPr lang="en-GB" altLang="en-US" sz="1800">
              <a:cs typeface="Arial"/>
            </a:endParaRPr>
          </a:p>
          <a:p>
            <a:pPr marL="365125" indent="-365125">
              <a:spcAft>
                <a:spcPts val="488"/>
              </a:spcAft>
              <a:buClr>
                <a:schemeClr val="tx2"/>
              </a:buClr>
              <a:buSzPct val="100000"/>
              <a:buFont typeface="Lucida Grande"/>
              <a:buChar char="➤"/>
            </a:pPr>
            <a:r>
              <a:rPr lang="en-GB" altLang="en-US" sz="1800"/>
              <a:t>difficulty speaking, leading to short sentences</a:t>
            </a:r>
            <a:endParaRPr lang="en-GB" altLang="en-US" sz="1800">
              <a:cs typeface="Arial"/>
            </a:endParaRPr>
          </a:p>
          <a:p>
            <a:pPr marL="365125" indent="-365125">
              <a:spcAft>
                <a:spcPts val="488"/>
              </a:spcAft>
              <a:buClr>
                <a:schemeClr val="tx2"/>
              </a:buClr>
              <a:buSzPct val="100000"/>
              <a:buFont typeface="Lucida Grande"/>
              <a:buChar char="➤"/>
            </a:pPr>
            <a:r>
              <a:rPr lang="en-GB" altLang="en-US" sz="1800"/>
              <a:t>coughing</a:t>
            </a:r>
            <a:endParaRPr lang="en-GB" altLang="en-US" sz="1800">
              <a:cs typeface="Arial"/>
            </a:endParaRPr>
          </a:p>
          <a:p>
            <a:pPr marL="365125" indent="-365125">
              <a:spcAft>
                <a:spcPts val="488"/>
              </a:spcAft>
              <a:buClr>
                <a:schemeClr val="tx2"/>
              </a:buClr>
              <a:buSzPct val="100000"/>
              <a:buFont typeface="Lucida Grande"/>
              <a:buChar char="➤"/>
            </a:pPr>
            <a:r>
              <a:rPr lang="en-GB" altLang="en-US" sz="1800"/>
              <a:t>distress and anxiety</a:t>
            </a:r>
            <a:endParaRPr lang="en-GB" altLang="en-US" sz="1800">
              <a:cs typeface="Arial"/>
            </a:endParaRPr>
          </a:p>
          <a:p>
            <a:pPr marL="365125" indent="-365125">
              <a:spcAft>
                <a:spcPts val="488"/>
              </a:spcAft>
              <a:buClr>
                <a:schemeClr val="tx2"/>
              </a:buClr>
              <a:buSzPct val="100000"/>
              <a:buFont typeface="Lucida Grande"/>
              <a:buChar char="➤"/>
            </a:pPr>
            <a:r>
              <a:rPr lang="en-GB" altLang="en-US" sz="1800"/>
              <a:t>grey/blue tinge to lips</a:t>
            </a:r>
            <a:endParaRPr lang="en-GB" altLang="en-US" sz="1800">
              <a:cs typeface="Arial"/>
            </a:endParaRPr>
          </a:p>
          <a:p>
            <a:pPr marL="365125" indent="-365125">
              <a:spcAft>
                <a:spcPts val="488"/>
              </a:spcAft>
              <a:buClr>
                <a:schemeClr val="tx2"/>
              </a:buClr>
              <a:buSzPct val="100000"/>
              <a:buFont typeface="Lucida Grande"/>
              <a:buChar char="➤"/>
            </a:pPr>
            <a:r>
              <a:rPr lang="en-GB" altLang="en-US" sz="1800"/>
              <a:t>exhaustion</a:t>
            </a:r>
            <a:endParaRPr lang="en-GB" altLang="en-US" sz="1800">
              <a:cs typeface="Arial"/>
            </a:endParaRPr>
          </a:p>
          <a:p>
            <a:pPr marL="365125" indent="-365125">
              <a:spcAft>
                <a:spcPts val="488"/>
              </a:spcAft>
              <a:buClr>
                <a:schemeClr val="tx2"/>
              </a:buClr>
              <a:buSzPct val="100000"/>
              <a:buFont typeface="Lucida Grande"/>
              <a:buChar char="➤"/>
            </a:pPr>
            <a:r>
              <a:rPr lang="en-GB" altLang="en-US" sz="1800"/>
              <a:t>loss of responsiveness</a:t>
            </a:r>
            <a:endParaRPr lang="en-GB" altLang="en-US" sz="1800">
              <a:cs typeface="Arial"/>
            </a:endParaRPr>
          </a:p>
          <a:p>
            <a:pPr marL="365125" indent="-365125">
              <a:spcAft>
                <a:spcPts val="488"/>
              </a:spcAft>
              <a:buClr>
                <a:schemeClr val="tx2"/>
              </a:buClr>
              <a:buSzPct val="100000"/>
              <a:buFont typeface="Lucida Grande"/>
              <a:buChar char="➤"/>
            </a:pPr>
            <a:r>
              <a:rPr lang="en-GB" altLang="en-US" sz="1800"/>
              <a:t>panic</a:t>
            </a:r>
            <a:endParaRPr lang="en-GB" altLang="en-US" sz="1800">
              <a:cs typeface="Arial"/>
            </a:endParaRPr>
          </a:p>
          <a:p>
            <a:pPr marL="365125" indent="-365125">
              <a:spcAft>
                <a:spcPts val="488"/>
              </a:spcAft>
              <a:buClr>
                <a:schemeClr val="tx2"/>
              </a:buClr>
              <a:buSzPct val="100000"/>
              <a:buFont typeface="Lucida Grande"/>
              <a:buChar char="➤"/>
            </a:pPr>
            <a:r>
              <a:rPr lang="en-GB" altLang="en-US" sz="1800"/>
              <a:t>rapid heart rate</a:t>
            </a:r>
            <a:endParaRPr lang="en-GB" sz="1800">
              <a:cs typeface="Arial"/>
            </a:endParaRPr>
          </a:p>
        </p:txBody>
      </p:sp>
      <p:sp>
        <p:nvSpPr>
          <p:cNvPr id="11" name="Rectangle 10">
            <a:extLst>
              <a:ext uri="{FF2B5EF4-FFF2-40B4-BE49-F238E27FC236}">
                <a16:creationId xmlns:a16="http://schemas.microsoft.com/office/drawing/2014/main" id="{6EFB0546-06AC-4E93-B211-5B58BD99AA62}"/>
              </a:ext>
              <a:ext uri="{C183D7F6-B498-43B3-948B-1728B52AA6E4}">
                <adec:decorative xmlns:adec="http://schemas.microsoft.com/office/drawing/2017/decorative" val="1"/>
              </a:ext>
            </a:extLst>
          </p:cNvPr>
          <p:cNvSpPr/>
          <p:nvPr/>
        </p:nvSpPr>
        <p:spPr>
          <a:xfrm>
            <a:off x="5128127" y="1188756"/>
            <a:ext cx="3666382" cy="3383244"/>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015FB0E0-ED5F-4B79-B09F-3535336A2CB7}"/>
              </a:ext>
            </a:extLst>
          </p:cNvPr>
          <p:cNvSpPr txBox="1"/>
          <p:nvPr/>
        </p:nvSpPr>
        <p:spPr>
          <a:xfrm>
            <a:off x="5053754" y="1703338"/>
            <a:ext cx="3815128" cy="2677656"/>
          </a:xfrm>
          <a:prstGeom prst="rect">
            <a:avLst/>
          </a:prstGeom>
          <a:noFill/>
        </p:spPr>
        <p:txBody>
          <a:bodyPr wrap="square" rtlCol="0" anchor="t">
            <a:spAutoFit/>
          </a:bodyPr>
          <a:lstStyle/>
          <a:p>
            <a:pPr algn="ctr"/>
            <a:r>
              <a:rPr lang="en-GB" sz="2400" b="1"/>
              <a:t>Question:</a:t>
            </a:r>
          </a:p>
          <a:p>
            <a:pPr algn="ctr"/>
            <a:r>
              <a:rPr lang="en-GB" sz="2400">
                <a:ea typeface="+mn-lt"/>
                <a:cs typeface="+mn-lt"/>
              </a:rPr>
              <a:t>What action should be taken if somebody is displaying these signs or symptoms?</a:t>
            </a:r>
            <a:endParaRPr lang="en-GB"/>
          </a:p>
          <a:p>
            <a:pPr algn="ctr"/>
            <a:endParaRPr lang="en-GB" sz="2400"/>
          </a:p>
          <a:p>
            <a:pPr algn="ctr"/>
            <a:r>
              <a:rPr lang="en-GB" sz="2400"/>
              <a:t>Explain your answer.</a:t>
            </a:r>
            <a:endParaRPr lang="en-GB" sz="2400">
              <a:cs typeface="Arial"/>
            </a:endParaRPr>
          </a:p>
        </p:txBody>
      </p:sp>
    </p:spTree>
    <p:extLst>
      <p:ext uri="{BB962C8B-B14F-4D97-AF65-F5344CB8AC3E}">
        <p14:creationId xmlns:p14="http://schemas.microsoft.com/office/powerpoint/2010/main" val="3919606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PT Powerpoint template 2nd proof">
  <a:themeElements>
    <a:clrScheme name="SJA 2016">
      <a:dk1>
        <a:sysClr val="windowText" lastClr="000000"/>
      </a:dk1>
      <a:lt1>
        <a:srgbClr val="FFFFFF"/>
      </a:lt1>
      <a:dk2>
        <a:srgbClr val="007A53"/>
      </a:dk2>
      <a:lt2>
        <a:srgbClr val="97999B"/>
      </a:lt2>
      <a:accent1>
        <a:srgbClr val="000000"/>
      </a:accent1>
      <a:accent2>
        <a:srgbClr val="007A53"/>
      </a:accent2>
      <a:accent3>
        <a:srgbClr val="009F4D"/>
      </a:accent3>
      <a:accent4>
        <a:srgbClr val="E1E000"/>
      </a:accent4>
      <a:accent5>
        <a:srgbClr val="97999B"/>
      </a:accent5>
      <a:accent6>
        <a:srgbClr val="FFFFFF"/>
      </a:accent6>
      <a:hlink>
        <a:srgbClr val="007A53"/>
      </a:hlink>
      <a:folHlink>
        <a:srgbClr val="E1E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E7744060-883E-40EB-8CD4-2F0D750F790C}" vid="{C083200A-9F88-419F-88A7-B799583B6A13}"/>
    </a:ext>
  </a:extLst>
</a:theme>
</file>

<file path=ppt/theme/theme2.xml><?xml version="1.0" encoding="utf-8"?>
<a:theme xmlns:a="http://schemas.openxmlformats.org/drawingml/2006/main" name="Office Theme">
  <a:themeElements>
    <a:clrScheme name="SJA 2016">
      <a:dk1>
        <a:sysClr val="windowText" lastClr="000000"/>
      </a:dk1>
      <a:lt1>
        <a:srgbClr val="FFFFFF"/>
      </a:lt1>
      <a:dk2>
        <a:srgbClr val="007A53"/>
      </a:dk2>
      <a:lt2>
        <a:srgbClr val="97999B"/>
      </a:lt2>
      <a:accent1>
        <a:srgbClr val="000000"/>
      </a:accent1>
      <a:accent2>
        <a:srgbClr val="007A53"/>
      </a:accent2>
      <a:accent3>
        <a:srgbClr val="009F4D"/>
      </a:accent3>
      <a:accent4>
        <a:srgbClr val="E1E000"/>
      </a:accent4>
      <a:accent5>
        <a:srgbClr val="97999B"/>
      </a:accent5>
      <a:accent6>
        <a:srgbClr val="FFFFFF"/>
      </a:accent6>
      <a:hlink>
        <a:srgbClr val="007A53"/>
      </a:hlink>
      <a:folHlink>
        <a:srgbClr val="E1E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JA 2016">
      <a:dk1>
        <a:sysClr val="windowText" lastClr="000000"/>
      </a:dk1>
      <a:lt1>
        <a:srgbClr val="FFFFFF"/>
      </a:lt1>
      <a:dk2>
        <a:srgbClr val="007A53"/>
      </a:dk2>
      <a:lt2>
        <a:srgbClr val="97999B"/>
      </a:lt2>
      <a:accent1>
        <a:srgbClr val="000000"/>
      </a:accent1>
      <a:accent2>
        <a:srgbClr val="007A53"/>
      </a:accent2>
      <a:accent3>
        <a:srgbClr val="009F4D"/>
      </a:accent3>
      <a:accent4>
        <a:srgbClr val="E1E000"/>
      </a:accent4>
      <a:accent5>
        <a:srgbClr val="97999B"/>
      </a:accent5>
      <a:accent6>
        <a:srgbClr val="FFFFFF"/>
      </a:accent6>
      <a:hlink>
        <a:srgbClr val="007A53"/>
      </a:hlink>
      <a:folHlink>
        <a:srgbClr val="E1E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E12A60EA17AA44DBC0844B313E2D1EB" ma:contentTypeVersion="4" ma:contentTypeDescription="Create a new document." ma:contentTypeScope="" ma:versionID="0b3b3141565a737c6f3c5c34bfe3efb1">
  <xsd:schema xmlns:xsd="http://www.w3.org/2001/XMLSchema" xmlns:xs="http://www.w3.org/2001/XMLSchema" xmlns:p="http://schemas.microsoft.com/office/2006/metadata/properties" xmlns:ns2="565d540a-4d5f-4e77-a6c3-71f6088114ec" targetNamespace="http://schemas.microsoft.com/office/2006/metadata/properties" ma:root="true" ma:fieldsID="858cae49d40edf045d809c8c24cee1d5" ns2:_="">
    <xsd:import namespace="565d540a-4d5f-4e77-a6c3-71f6088114e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5d540a-4d5f-4e77-a6c3-71f6088114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CB704F-DC21-43E9-AB3B-CE8EB41D85ED}">
  <ds:schemaRefs>
    <ds:schemaRef ds:uri="http://schemas.microsoft.com/sharepoint/v3/contenttype/forms"/>
  </ds:schemaRefs>
</ds:datastoreItem>
</file>

<file path=customXml/itemProps2.xml><?xml version="1.0" encoding="utf-8"?>
<ds:datastoreItem xmlns:ds="http://schemas.openxmlformats.org/officeDocument/2006/customXml" ds:itemID="{1FC7CDF4-C59E-48F1-B094-FA169A49F4E4}">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c722156b-d46d-4787-a4ff-b46255985749"/>
    <ds:schemaRef ds:uri="http://www.w3.org/XML/1998/namespace"/>
  </ds:schemaRefs>
</ds:datastoreItem>
</file>

<file path=customXml/itemProps3.xml><?xml version="1.0" encoding="utf-8"?>
<ds:datastoreItem xmlns:ds="http://schemas.openxmlformats.org/officeDocument/2006/customXml" ds:itemID="{3879FA0C-6055-4602-B948-E9310AF8184D}"/>
</file>

<file path=docProps/app.xml><?xml version="1.0" encoding="utf-8"?>
<Properties xmlns="http://schemas.openxmlformats.org/officeDocument/2006/extended-properties" xmlns:vt="http://schemas.openxmlformats.org/officeDocument/2006/docPropsVTypes">
  <Template>WPT Powerpoint template 2nd proof</Template>
  <TotalTime>7</TotalTime>
  <Words>1041</Words>
  <Application>Microsoft Office PowerPoint</Application>
  <PresentationFormat>On-screen Show (16:10)</PresentationFormat>
  <Paragraphs>184</Paragraphs>
  <Slides>19</Slides>
  <Notes>18</Notes>
  <HiddenSlides>0</HiddenSlides>
  <MMClips>0</MMClips>
  <ScaleCrop>false</ScaleCrop>
  <HeadingPairs>
    <vt:vector size="8" baseType="variant">
      <vt:variant>
        <vt:lpstr>Fonts Used</vt:lpstr>
      </vt:variant>
      <vt:variant>
        <vt:i4>7</vt:i4>
      </vt:variant>
      <vt:variant>
        <vt:lpstr>Theme</vt:lpstr>
      </vt:variant>
      <vt:variant>
        <vt:i4>1</vt:i4>
      </vt:variant>
      <vt:variant>
        <vt:lpstr>Slide Titles</vt:lpstr>
      </vt:variant>
      <vt:variant>
        <vt:i4>19</vt:i4>
      </vt:variant>
      <vt:variant>
        <vt:lpstr>Custom Shows</vt:lpstr>
      </vt:variant>
      <vt:variant>
        <vt:i4>23</vt:i4>
      </vt:variant>
    </vt:vector>
  </HeadingPairs>
  <TitlesOfParts>
    <vt:vector size="50" baseType="lpstr">
      <vt:lpstr>Arial</vt:lpstr>
      <vt:lpstr>Whitney Black</vt:lpstr>
      <vt:lpstr>Arial (heading)</vt:lpstr>
      <vt:lpstr>Lucida Grande,Sans-Serif</vt:lpstr>
      <vt:lpstr>Wingdings 3</vt:lpstr>
      <vt:lpstr>Times</vt:lpstr>
      <vt:lpstr>Lucida Grande</vt:lpstr>
      <vt:lpstr>WPT Powerpoint template 2nd proof</vt:lpstr>
      <vt:lpstr>PowerPoint Presentation</vt:lpstr>
      <vt:lpstr>PowerPoint Presentation</vt:lpstr>
      <vt:lpstr>PowerPoint Presentation</vt:lpstr>
      <vt:lpstr>Learning outcomes</vt:lpstr>
      <vt:lpstr>Asthma</vt:lpstr>
      <vt:lpstr>PowerPoint Presentation</vt:lpstr>
      <vt:lpstr>What do you see?</vt:lpstr>
      <vt:lpstr>Asthma   A8 What do you think?</vt:lpstr>
      <vt:lpstr>Answers   A8</vt:lpstr>
      <vt:lpstr>PowerPoint Presentation</vt:lpstr>
      <vt:lpstr>PowerPoint Presentation</vt:lpstr>
      <vt:lpstr>PowerPoint Presentation</vt:lpstr>
      <vt:lpstr>Casualty care</vt:lpstr>
      <vt:lpstr>PowerPoint Presentation</vt:lpstr>
      <vt:lpstr>PowerPoint Presentation</vt:lpstr>
      <vt:lpstr>PowerPoint Presentation</vt:lpstr>
      <vt:lpstr>Optional activity   A6</vt:lpstr>
      <vt:lpstr>PowerPoint Presentation</vt:lpstr>
      <vt:lpstr>Asthma triggers</vt:lpstr>
      <vt:lpstr>Recognition assessment</vt:lpstr>
      <vt:lpstr>Course admin</vt:lpstr>
      <vt:lpstr>Role of the first aider</vt:lpstr>
      <vt:lpstr>Primary survey</vt:lpstr>
      <vt:lpstr>Unresponsive breathing</vt:lpstr>
      <vt:lpstr>Shock</vt:lpstr>
      <vt:lpstr>Fainting</vt:lpstr>
      <vt:lpstr>Burns</vt:lpstr>
      <vt:lpstr>Poisoning</vt:lpstr>
      <vt:lpstr>Eye Injury</vt:lpstr>
      <vt:lpstr>Bleeding</vt:lpstr>
      <vt:lpstr>Choking</vt:lpstr>
      <vt:lpstr>Asthma</vt:lpstr>
      <vt:lpstr>Low blood sugar</vt:lpstr>
      <vt:lpstr>Allergic reaction</vt:lpstr>
      <vt:lpstr>Hyperventilation</vt:lpstr>
      <vt:lpstr>Stroke</vt:lpstr>
      <vt:lpstr>Head injury</vt:lpstr>
      <vt:lpstr>Seizure</vt:lpstr>
      <vt:lpstr>Bone, muscle, joint and Spine</vt:lpstr>
      <vt:lpstr>Chest pian</vt:lpstr>
      <vt:lpstr>Unresponsive not breathing</vt:lpstr>
      <vt:lpstr>Heat and cold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Bliss Dutton</dc:creator>
  <cp:lastModifiedBy>Jodie Walsh2</cp:lastModifiedBy>
  <cp:revision>1</cp:revision>
  <dcterms:created xsi:type="dcterms:W3CDTF">2018-11-28T11:53:47Z</dcterms:created>
  <dcterms:modified xsi:type="dcterms:W3CDTF">2021-02-22T13:31:55Z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0x010100EE12A60EA17AA44DBC0844B313E2D1EB</vt:lpwstr>
  </property>
  <property fmtid="{D5CDD505-2E9C-101B-9397-08002B2CF9AE}" pid="3" name="Order">
    <vt:r8>40264300</vt:r8>
  </property>
  <property fmtid="{D5CDD505-2E9C-101B-9397-08002B2CF9AE}" pid="4" name="ComplianceAssetId">
    <vt:lpwstr/>
  </property>
</Properties>
</file>