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6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2C0B7A-3651-4E46-B0F6-33AC0DCD4495}" v="2" dt="2019-07-23T10:26:05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e Wilson" userId="S::justine.wilson@sja.org.uk::cd635167-bbd3-4a7f-9fa7-49f7026615ce" providerId="AD" clId="Web-{32D14545-F5EB-ABBB-681E-E8E213CE5839}"/>
    <pc:docChg chg="delSld modSld">
      <pc:chgData name="Justine Wilson" userId="S::justine.wilson@sja.org.uk::cd635167-bbd3-4a7f-9fa7-49f7026615ce" providerId="AD" clId="Web-{32D14545-F5EB-ABBB-681E-E8E213CE5839}" dt="2019-06-19T13:00:52.608" v="3"/>
      <pc:docMkLst>
        <pc:docMk/>
      </pc:docMkLst>
      <pc:sldChg chg="delSp">
        <pc:chgData name="Justine Wilson" userId="S::justine.wilson@sja.org.uk::cd635167-bbd3-4a7f-9fa7-49f7026615ce" providerId="AD" clId="Web-{32D14545-F5EB-ABBB-681E-E8E213CE5839}" dt="2019-06-19T13:00:52.608" v="3"/>
        <pc:sldMkLst>
          <pc:docMk/>
          <pc:sldMk cId="2077763033" sldId="665"/>
        </pc:sldMkLst>
        <pc:spChg chg="del">
          <ac:chgData name="Justine Wilson" userId="S::justine.wilson@sja.org.uk::cd635167-bbd3-4a7f-9fa7-49f7026615ce" providerId="AD" clId="Web-{32D14545-F5EB-ABBB-681E-E8E213CE5839}" dt="2019-06-19T13:00:52.608" v="3"/>
          <ac:spMkLst>
            <pc:docMk/>
            <pc:sldMk cId="2077763033" sldId="665"/>
            <ac:spMk id="23" creationId="{CE8619CC-4472-4129-BB5F-140F12BA564D}"/>
          </ac:spMkLst>
        </pc:spChg>
      </pc:sldChg>
    </pc:docChg>
  </pc:docChgLst>
  <pc:docChgLst>
    <pc:chgData name="Sam Garnham" userId="ba4a3023-469b-47da-9b56-135bbb92583d" providerId="ADAL" clId="{5C2C0B7A-3651-4E46-B0F6-33AC0DCD4495}"/>
    <pc:docChg chg="modSld">
      <pc:chgData name="Sam Garnham" userId="ba4a3023-469b-47da-9b56-135bbb92583d" providerId="ADAL" clId="{5C2C0B7A-3651-4E46-B0F6-33AC0DCD4495}" dt="2019-07-23T10:26:05.247" v="4" actId="13244"/>
      <pc:docMkLst>
        <pc:docMk/>
      </pc:docMkLst>
      <pc:sldChg chg="modSp">
        <pc:chgData name="Sam Garnham" userId="ba4a3023-469b-47da-9b56-135bbb92583d" providerId="ADAL" clId="{5C2C0B7A-3651-4E46-B0F6-33AC0DCD4495}" dt="2019-07-23T10:26:05.247" v="4" actId="13244"/>
        <pc:sldMkLst>
          <pc:docMk/>
          <pc:sldMk cId="2077763033" sldId="665"/>
        </pc:sldMkLst>
        <pc:spChg chg="mod">
          <ac:chgData name="Sam Garnham" userId="ba4a3023-469b-47da-9b56-135bbb92583d" providerId="ADAL" clId="{5C2C0B7A-3651-4E46-B0F6-33AC0DCD4495}" dt="2019-07-23T10:25:54.857" v="3" actId="13244"/>
          <ac:spMkLst>
            <pc:docMk/>
            <pc:sldMk cId="2077763033" sldId="665"/>
            <ac:spMk id="12" creationId="{F3709B3D-F83B-4895-A685-543591CED802}"/>
          </ac:spMkLst>
        </pc:spChg>
        <pc:picChg chg="mod">
          <ac:chgData name="Sam Garnham" userId="ba4a3023-469b-47da-9b56-135bbb92583d" providerId="ADAL" clId="{5C2C0B7A-3651-4E46-B0F6-33AC0DCD4495}" dt="2019-07-23T10:25:33.936" v="0" actId="962"/>
          <ac:picMkLst>
            <pc:docMk/>
            <pc:sldMk cId="2077763033" sldId="665"/>
            <ac:picMk id="11" creationId="{78E08DD3-C4DB-4927-969C-7C485594C276}"/>
          </ac:picMkLst>
        </pc:picChg>
        <pc:picChg chg="mod">
          <ac:chgData name="Sam Garnham" userId="ba4a3023-469b-47da-9b56-135bbb92583d" providerId="ADAL" clId="{5C2C0B7A-3651-4E46-B0F6-33AC0DCD4495}" dt="2019-07-23T10:26:05.247" v="4" actId="13244"/>
          <ac:picMkLst>
            <pc:docMk/>
            <pc:sldMk cId="2077763033" sldId="665"/>
            <ac:picMk id="20" creationId="{953F38CF-AD36-4C88-A9B5-EA2DDA1E5783}"/>
          </ac:picMkLst>
        </pc:picChg>
        <pc:picChg chg="mod">
          <ac:chgData name="Sam Garnham" userId="ba4a3023-469b-47da-9b56-135bbb92583d" providerId="ADAL" clId="{5C2C0B7A-3651-4E46-B0F6-33AC0DCD4495}" dt="2019-07-23T10:25:42.222" v="2" actId="962"/>
          <ac:picMkLst>
            <pc:docMk/>
            <pc:sldMk cId="2077763033" sldId="665"/>
            <ac:picMk id="21" creationId="{E58425B3-3E69-49FD-9837-80588F1F63C4}"/>
          </ac:picMkLst>
        </pc:picChg>
      </pc:sldChg>
    </pc:docChg>
  </pc:docChgLst>
  <pc:docChgLst>
    <pc:chgData name="Jodie Walsh2" userId="8f656482-1ee0-4981-a154-9528d7227717" providerId="ADAL" clId="{829E990F-51A3-43C4-A776-432AF90102E8}"/>
    <pc:docChg chg="undo custSel modSld modMainMaster">
      <pc:chgData name="Jodie Walsh2" userId="8f656482-1ee0-4981-a154-9528d7227717" providerId="ADAL" clId="{829E990F-51A3-43C4-A776-432AF90102E8}" dt="2019-07-10T11:16:17.557" v="19" actId="1076"/>
      <pc:docMkLst>
        <pc:docMk/>
      </pc:docMkLst>
      <pc:sldChg chg="modSp">
        <pc:chgData name="Jodie Walsh2" userId="8f656482-1ee0-4981-a154-9528d7227717" providerId="ADAL" clId="{829E990F-51A3-43C4-A776-432AF90102E8}" dt="2019-07-10T11:16:17.557" v="19" actId="1076"/>
        <pc:sldMkLst>
          <pc:docMk/>
          <pc:sldMk cId="2077763033" sldId="665"/>
        </pc:sldMkLst>
        <pc:spChg chg="mod">
          <ac:chgData name="Jodie Walsh2" userId="8f656482-1ee0-4981-a154-9528d7227717" providerId="ADAL" clId="{829E990F-51A3-43C4-A776-432AF90102E8}" dt="2019-07-10T11:15:43.372" v="13" actId="14100"/>
          <ac:spMkLst>
            <pc:docMk/>
            <pc:sldMk cId="2077763033" sldId="665"/>
            <ac:spMk id="3" creationId="{90266742-BBF7-46AA-9065-D7E71CAAB5FC}"/>
          </ac:spMkLst>
        </pc:spChg>
        <pc:spChg chg="mod">
          <ac:chgData name="Jodie Walsh2" userId="8f656482-1ee0-4981-a154-9528d7227717" providerId="ADAL" clId="{829E990F-51A3-43C4-A776-432AF90102E8}" dt="2019-07-10T11:16:17.557" v="19" actId="1076"/>
          <ac:spMkLst>
            <pc:docMk/>
            <pc:sldMk cId="2077763033" sldId="665"/>
            <ac:spMk id="5" creationId="{0041EDFB-6A84-4061-98D2-DDD418B1814B}"/>
          </ac:spMkLst>
        </pc:spChg>
        <pc:spChg chg="mod">
          <ac:chgData name="Jodie Walsh2" userId="8f656482-1ee0-4981-a154-9528d7227717" providerId="ADAL" clId="{829E990F-51A3-43C4-A776-432AF90102E8}" dt="2019-07-10T11:15:52.925" v="16" actId="255"/>
          <ac:spMkLst>
            <pc:docMk/>
            <pc:sldMk cId="2077763033" sldId="665"/>
            <ac:spMk id="7" creationId="{E9AD2E6F-24F9-4AF6-8EF2-CFED48857235}"/>
          </ac:spMkLst>
        </pc:spChg>
        <pc:spChg chg="mod">
          <ac:chgData name="Jodie Walsh2" userId="8f656482-1ee0-4981-a154-9528d7227717" providerId="ADAL" clId="{829E990F-51A3-43C4-A776-432AF90102E8}" dt="2019-07-10T11:15:45.836" v="14" actId="14100"/>
          <ac:spMkLst>
            <pc:docMk/>
            <pc:sldMk cId="2077763033" sldId="665"/>
            <ac:spMk id="13" creationId="{1E3F9EE6-1BF2-4060-BB04-F533D35E9369}"/>
          </ac:spMkLst>
        </pc:spChg>
        <pc:spChg chg="mod">
          <ac:chgData name="Jodie Walsh2" userId="8f656482-1ee0-4981-a154-9528d7227717" providerId="ADAL" clId="{829E990F-51A3-43C4-A776-432AF90102E8}" dt="2019-07-10T11:15:52.925" v="16" actId="255"/>
          <ac:spMkLst>
            <pc:docMk/>
            <pc:sldMk cId="2077763033" sldId="665"/>
            <ac:spMk id="17" creationId="{29B2380B-248B-4D26-B69D-6CD6F919943E}"/>
          </ac:spMkLst>
        </pc:spChg>
        <pc:spChg chg="mod">
          <ac:chgData name="Jodie Walsh2" userId="8f656482-1ee0-4981-a154-9528d7227717" providerId="ADAL" clId="{829E990F-51A3-43C4-A776-432AF90102E8}" dt="2019-07-10T11:15:52.925" v="16" actId="255"/>
          <ac:spMkLst>
            <pc:docMk/>
            <pc:sldMk cId="2077763033" sldId="665"/>
            <ac:spMk id="18" creationId="{99FADC59-E2FE-4659-92EC-A44F97C08FAF}"/>
          </ac:spMkLst>
        </pc:spChg>
        <pc:picChg chg="mod">
          <ac:chgData name="Jodie Walsh2" userId="8f656482-1ee0-4981-a154-9528d7227717" providerId="ADAL" clId="{829E990F-51A3-43C4-A776-432AF90102E8}" dt="2019-07-10T11:16:17.557" v="19" actId="1076"/>
          <ac:picMkLst>
            <pc:docMk/>
            <pc:sldMk cId="2077763033" sldId="665"/>
            <ac:picMk id="20" creationId="{953F38CF-AD36-4C88-A9B5-EA2DDA1E5783}"/>
          </ac:picMkLst>
        </pc:picChg>
      </pc:sldChg>
      <pc:sldMasterChg chg="modSldLayout">
        <pc:chgData name="Jodie Walsh2" userId="8f656482-1ee0-4981-a154-9528d7227717" providerId="ADAL" clId="{829E990F-51A3-43C4-A776-432AF90102E8}" dt="2019-07-10T11:16:09.068" v="18" actId="1076"/>
        <pc:sldMasterMkLst>
          <pc:docMk/>
          <pc:sldMasterMk cId="2581759350" sldId="2147483648"/>
        </pc:sldMasterMkLst>
        <pc:sldLayoutChg chg="addSp modSp">
          <pc:chgData name="Jodie Walsh2" userId="8f656482-1ee0-4981-a154-9528d7227717" providerId="ADAL" clId="{829E990F-51A3-43C4-A776-432AF90102E8}" dt="2019-07-10T11:16:09.068" v="18" actId="1076"/>
          <pc:sldLayoutMkLst>
            <pc:docMk/>
            <pc:sldMasterMk cId="2581759350" sldId="2147483648"/>
            <pc:sldLayoutMk cId="1120329723" sldId="2147483661"/>
          </pc:sldLayoutMkLst>
          <pc:spChg chg="mod">
            <ac:chgData name="Jodie Walsh2" userId="8f656482-1ee0-4981-a154-9528d7227717" providerId="ADAL" clId="{829E990F-51A3-43C4-A776-432AF90102E8}" dt="2019-07-10T11:14:24.878" v="4" actId="255"/>
            <ac:spMkLst>
              <pc:docMk/>
              <pc:sldMasterMk cId="2581759350" sldId="2147483648"/>
              <pc:sldLayoutMk cId="1120329723" sldId="2147483661"/>
              <ac:spMk id="3" creationId="{BFC1E360-0609-4BEF-AF7C-C2C0E9A6FBCE}"/>
            </ac:spMkLst>
          </pc:spChg>
          <pc:spChg chg="mod">
            <ac:chgData name="Jodie Walsh2" userId="8f656482-1ee0-4981-a154-9528d7227717" providerId="ADAL" clId="{829E990F-51A3-43C4-A776-432AF90102E8}" dt="2019-07-10T11:14:24.878" v="4" actId="255"/>
            <ac:spMkLst>
              <pc:docMk/>
              <pc:sldMasterMk cId="2581759350" sldId="2147483648"/>
              <pc:sldLayoutMk cId="1120329723" sldId="2147483661"/>
              <ac:spMk id="4" creationId="{BFC1E360-0609-4BEF-AF7C-C2C0E9A6FBCE}"/>
            </ac:spMkLst>
          </pc:spChg>
          <pc:spChg chg="mod">
            <ac:chgData name="Jodie Walsh2" userId="8f656482-1ee0-4981-a154-9528d7227717" providerId="ADAL" clId="{829E990F-51A3-43C4-A776-432AF90102E8}" dt="2019-07-10T11:15:09.968" v="7" actId="2711"/>
            <ac:spMkLst>
              <pc:docMk/>
              <pc:sldMasterMk cId="2581759350" sldId="2147483648"/>
              <pc:sldLayoutMk cId="1120329723" sldId="2147483661"/>
              <ac:spMk id="6" creationId="{EDD9E706-3D6E-4B8D-82F2-37B52804ECD0}"/>
            </ac:spMkLst>
          </pc:spChg>
          <pc:spChg chg="add">
            <ac:chgData name="Jodie Walsh2" userId="8f656482-1ee0-4981-a154-9528d7227717" providerId="ADAL" clId="{829E990F-51A3-43C4-A776-432AF90102E8}" dt="2019-07-10T11:16:04.072" v="17"/>
            <ac:spMkLst>
              <pc:docMk/>
              <pc:sldMasterMk cId="2581759350" sldId="2147483648"/>
              <pc:sldLayoutMk cId="1120329723" sldId="2147483661"/>
              <ac:spMk id="15" creationId="{EAEF132E-8D5E-42DC-93FA-F506B1E9BDD2}"/>
            </ac:spMkLst>
          </pc:spChg>
          <pc:grpChg chg="add mod">
            <ac:chgData name="Jodie Walsh2" userId="8f656482-1ee0-4981-a154-9528d7227717" providerId="ADAL" clId="{829E990F-51A3-43C4-A776-432AF90102E8}" dt="2019-07-10T11:16:09.068" v="18" actId="1076"/>
            <ac:grpSpMkLst>
              <pc:docMk/>
              <pc:sldMasterMk cId="2581759350" sldId="2147483648"/>
              <pc:sldLayoutMk cId="1120329723" sldId="2147483661"/>
              <ac:grpSpMk id="10" creationId="{DD0A4739-9D52-4440-9CD0-FF4389EB6401}"/>
            </ac:grpSpMkLst>
          </pc:grpChg>
          <pc:picChg chg="add mod">
            <ac:chgData name="Jodie Walsh2" userId="8f656482-1ee0-4981-a154-9528d7227717" providerId="ADAL" clId="{829E990F-51A3-43C4-A776-432AF90102E8}" dt="2019-07-10T11:16:09.068" v="18" actId="1076"/>
            <ac:picMkLst>
              <pc:docMk/>
              <pc:sldMasterMk cId="2581759350" sldId="2147483648"/>
              <pc:sldLayoutMk cId="1120329723" sldId="2147483661"/>
              <ac:picMk id="9" creationId="{4E6170FD-BE12-41EA-AE24-92303E6BA0F0}"/>
            </ac:picMkLst>
          </pc:picChg>
          <pc:picChg chg="add">
            <ac:chgData name="Jodie Walsh2" userId="8f656482-1ee0-4981-a154-9528d7227717" providerId="ADAL" clId="{829E990F-51A3-43C4-A776-432AF90102E8}" dt="2019-07-10T11:16:04.072" v="17"/>
            <ac:picMkLst>
              <pc:docMk/>
              <pc:sldMasterMk cId="2581759350" sldId="2147483648"/>
              <pc:sldLayoutMk cId="1120329723" sldId="2147483661"/>
              <ac:picMk id="16" creationId="{0709B672-F81B-4C5C-936C-89DAE3A7116A}"/>
            </ac:picMkLst>
          </pc:picChg>
        </pc:sldLayoutChg>
      </pc:sldMasterChg>
    </pc:docChg>
  </pc:docChgLst>
  <pc:docChgLst>
    <pc:chgData name="Elizabeth Connors" userId="S::elizabeth.connors@sja.org.uk::7b8a960c-3a8f-44e5-8383-848c6766db90" providerId="AD" clId="Web-{05BF5723-82C2-E708-15C0-1789DE6F9075}"/>
    <pc:docChg chg="modSld">
      <pc:chgData name="Elizabeth Connors" userId="S::elizabeth.connors@sja.org.uk::7b8a960c-3a8f-44e5-8383-848c6766db90" providerId="AD" clId="Web-{05BF5723-82C2-E708-15C0-1789DE6F9075}" dt="2019-06-26T10:29:23.750" v="5" actId="20577"/>
      <pc:docMkLst>
        <pc:docMk/>
      </pc:docMkLst>
      <pc:sldChg chg="modSp">
        <pc:chgData name="Elizabeth Connors" userId="S::elizabeth.connors@sja.org.uk::7b8a960c-3a8f-44e5-8383-848c6766db90" providerId="AD" clId="Web-{05BF5723-82C2-E708-15C0-1789DE6F9075}" dt="2019-06-26T10:29:23.750" v="4" actId="20577"/>
        <pc:sldMkLst>
          <pc:docMk/>
          <pc:sldMk cId="2077763033" sldId="665"/>
        </pc:sldMkLst>
        <pc:spChg chg="mod">
          <ac:chgData name="Elizabeth Connors" userId="S::elizabeth.connors@sja.org.uk::7b8a960c-3a8f-44e5-8383-848c6766db90" providerId="AD" clId="Web-{05BF5723-82C2-E708-15C0-1789DE6F9075}" dt="2019-06-26T10:29:20.953" v="2" actId="20577"/>
          <ac:spMkLst>
            <pc:docMk/>
            <pc:sldMk cId="2077763033" sldId="665"/>
            <ac:spMk id="7" creationId="{E9AD2E6F-24F9-4AF6-8EF2-CFED48857235}"/>
          </ac:spMkLst>
        </pc:spChg>
        <pc:spChg chg="mod">
          <ac:chgData name="Elizabeth Connors" userId="S::elizabeth.connors@sja.org.uk::7b8a960c-3a8f-44e5-8383-848c6766db90" providerId="AD" clId="Web-{05BF5723-82C2-E708-15C0-1789DE6F9075}" dt="2019-06-26T10:29:23.750" v="4" actId="20577"/>
          <ac:spMkLst>
            <pc:docMk/>
            <pc:sldMk cId="2077763033" sldId="665"/>
            <ac:spMk id="18" creationId="{99FADC59-E2FE-4659-92EC-A44F97C08FA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EC522-944C-4C3A-9CD4-CE531D3E7578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4A380-C1A9-4C2C-BFCE-9D52F00BEE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69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7444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In pairs/ small group demo management of an asthma attack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0C943-89BF-4FF3-9CC5-52B2ED01013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3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A2CA6-F936-4A45-9597-E151027AE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B37C0E-0933-4712-B7ED-6CAF0665F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64177-0F7F-48D9-8C56-FA84673CD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78E19-63A7-4265-8648-2DDEEFD08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E4F61-A1A6-4FEB-9816-C47DE4EDA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61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6A78-3179-4D88-8127-367CCBF0C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3ED3B1-AB63-49C3-81A4-38F6BC8C3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B113F-D964-4723-8615-2078C48F7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A4071-4CFA-4711-A87C-125E07132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4E89B-9C03-4E3A-959A-AD14DBF6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76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3B923E-7C52-4B81-BC01-F43C032C3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CB7431-2EF2-41A9-9FEF-B6031AB45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8B37D-F7A2-4AA7-96CF-817FC6A5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6D9AF-C860-4970-8F16-D7B43A856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F7FC7-98C2-43F2-B7E4-31BFFA0A9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361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321" y="343130"/>
            <a:ext cx="10945283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/>
          <a:lstStyle>
            <a:lvl1pPr>
              <a:defRPr sz="399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16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header &amp; subject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566C60-6C34-4596-98B7-F2465D9F23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6399" y="249556"/>
            <a:ext cx="11344548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9E706-3D6E-4B8D-82F2-37B52804E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9913" y="6318935"/>
            <a:ext cx="2101035" cy="371015"/>
          </a:xfrm>
          <a:prstGeom prst="rect">
            <a:avLst/>
          </a:prstGeom>
        </p:spPr>
        <p:txBody>
          <a:bodyPr/>
          <a:lstStyle>
            <a:lvl1pPr marL="0" marR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sz="12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KS2 - Asthma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655506" y="574554"/>
            <a:ext cx="542962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>
            <a:noAutofit/>
          </a:bodyPr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3700" b="1" kern="1200" dirty="0" smtClean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655505" y="1235929"/>
            <a:ext cx="397244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>
            <a:noAutofit/>
          </a:bodyPr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3700" b="1" kern="1200" dirty="0" smtClean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DD859F5-06F4-4AE1-A647-FEA79B07EB90}"/>
              </a:ext>
            </a:extLst>
          </p:cNvPr>
          <p:cNvGrpSpPr/>
          <p:nvPr userDrawn="1"/>
        </p:nvGrpSpPr>
        <p:grpSpPr>
          <a:xfrm>
            <a:off x="3251200" y="4496783"/>
            <a:ext cx="8940801" cy="1849253"/>
            <a:chOff x="1842654" y="-1271155"/>
            <a:chExt cx="6705601" cy="1541044"/>
          </a:xfrm>
        </p:grpSpPr>
        <p:sp>
          <p:nvSpPr>
            <p:cNvPr id="13" name="Right Triangle 12">
              <a:extLst>
                <a:ext uri="{FF2B5EF4-FFF2-40B4-BE49-F238E27FC236}">
                  <a16:creationId xmlns:a16="http://schemas.microsoft.com/office/drawing/2014/main" id="{923F48A9-913C-48C5-BD1C-E7584B578CCF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">
                <a:solidFill>
                  <a:srgbClr val="FF0000"/>
                </a:solidFill>
              </a:endParaRPr>
            </a:p>
          </p:txBody>
        </p:sp>
        <p:pic>
          <p:nvPicPr>
            <p:cNvPr id="14" name="Picture 13" descr="SJA logo on angled slice.psd">
              <a:extLst>
                <a:ext uri="{FF2B5EF4-FFF2-40B4-BE49-F238E27FC236}">
                  <a16:creationId xmlns:a16="http://schemas.microsoft.com/office/drawing/2014/main" id="{ED1874F0-255D-4745-8C32-66E1AD2E601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  <p:pic>
        <p:nvPicPr>
          <p:cNvPr id="9" name="Picture 8" descr="SJA WPT Training PPT background.jpg">
            <a:extLst>
              <a:ext uri="{FF2B5EF4-FFF2-40B4-BE49-F238E27FC236}">
                <a16:creationId xmlns:a16="http://schemas.microsoft.com/office/drawing/2014/main" id="{4E6170FD-BE12-41EA-AE24-92303E6BA0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1110" y="6526866"/>
            <a:ext cx="12214219" cy="32549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D0A4739-9D52-4440-9CD0-FF4389EB6401}"/>
              </a:ext>
            </a:extLst>
          </p:cNvPr>
          <p:cNvGrpSpPr/>
          <p:nvPr userDrawn="1"/>
        </p:nvGrpSpPr>
        <p:grpSpPr>
          <a:xfrm>
            <a:off x="3223796" y="4460083"/>
            <a:ext cx="8957095" cy="2049144"/>
            <a:chOff x="1842654" y="-1271155"/>
            <a:chExt cx="6705601" cy="1541044"/>
          </a:xfrm>
        </p:grpSpPr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EAEF132E-8D5E-42DC-93FA-F506B1E9BDD2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100" dirty="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 descr="SJA logo on angled slice.psd">
              <a:extLst>
                <a:ext uri="{FF2B5EF4-FFF2-40B4-BE49-F238E27FC236}">
                  <a16:creationId xmlns:a16="http://schemas.microsoft.com/office/drawing/2014/main" id="{0709B672-F81B-4C5C-936C-89DAE3A711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12032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649C-522A-47AC-A7EB-CA6A9CC1D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2A18E-3B62-4E16-879F-EF0F6F47E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CF7F1-06F5-4374-AF90-38E9E5DF0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13F0E-2D9C-4D6C-92D3-F972A22D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1A04D-0047-4830-B108-A15AB97C7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22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A8348-4FDF-4FC6-A011-AEFE6FC1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71DD5-DA6D-4486-9329-51C7B8BF0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06761-92C2-4F4E-9881-5A7DCB224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EF657D-000D-4412-8A74-ADFEA707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ED067-0F5D-41EA-AA63-61A91AB7B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8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021A3-56E5-4975-94BF-765AB9069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E37C4-0680-4DED-8CA0-CB41AB4E98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0C098-F36C-45DA-8D1F-5C834AE35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5EF94-0069-4954-B3AE-5719BEB7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AFFFBF-90A1-48E8-A96E-BE0C59BAB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2F08F7-F0E5-4E89-AA9A-87F2E09DE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79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DD162-CCBE-49A7-B73E-C9A223F20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D2223-2423-4D9F-B745-906D033B3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57C25-FF2F-45BE-94EE-F237A446D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DE6746-97F9-4C12-B725-2CF11E1822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4390E0-BCFA-472E-B3CE-AB4CE6B9C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7DDED2-23BF-4F93-A194-84906F7D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1524B2-4445-4574-9983-643032271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4A7F1E-BA85-4DDF-B303-5A25F02F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47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2909E-E174-4C16-8B53-97DC5FFCC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05ED50-873A-4C29-BD3B-0E1D6AAB6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8CB2B-1696-4FA1-A9CB-5EF2FFA7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76872-88E2-48DF-8AA3-83E477935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41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C1E863-E504-49DA-8E04-AE47C2FC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2C799F-AD75-4352-89A6-C7D80431E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23A88-98C2-4F3D-B515-05D9C36EE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12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0C73F-4A5E-43C1-9078-DA7616644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0AB83-BA09-4828-8894-BAC8B5E5E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B8AE4-D0D1-4A0B-B91D-F3D762CFE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07F75-AA92-4A1B-840F-F0F969346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F91316-C23A-4214-A358-E97F13600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F6625-9ED8-4FD6-985D-7CF59671A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19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705FB-5E23-479C-A47E-323E91AD7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69ED31-4790-40FA-A63D-426A968506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E31E0-7703-4501-B893-3806EBC6B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8ECC4-0E80-4890-BE8F-B0D8F4E4F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03B17-0B3A-4BCB-9FA0-D4DA91B38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FDDE4-4ED3-4B9E-92B5-6DC84169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20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B0CE69-2E52-4A1E-8EAB-22F2FA224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5FAEE-8464-43B7-84EA-A845A40F6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CDFAA-A9CC-45E0-A196-544AB1EB35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E4599-245C-489A-9439-2F5E6622AB22}" type="datetimeFigureOut">
              <a:rPr lang="en-GB" smtClean="0"/>
              <a:t>23/07/2019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674DA-DE49-4A80-BB2E-544A3A648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598E4-477E-46C2-8283-040F525DE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75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66742-BBF7-46AA-9065-D7E71CAAB5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200" y="574554"/>
            <a:ext cx="2240061" cy="661375"/>
          </a:xfrm>
        </p:spPr>
        <p:txBody>
          <a:bodyPr>
            <a:normAutofit/>
          </a:bodyPr>
          <a:lstStyle/>
          <a:p>
            <a:r>
              <a:rPr lang="en-GB" dirty="0"/>
              <a:t>Your turn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E3F9EE6-1BF2-4060-BB04-F533D35E936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93200" y="1235929"/>
            <a:ext cx="3402939" cy="661375"/>
          </a:xfrm>
        </p:spPr>
        <p:txBody>
          <a:bodyPr>
            <a:normAutofit/>
          </a:bodyPr>
          <a:lstStyle/>
          <a:p>
            <a:r>
              <a:rPr lang="en-GB"/>
              <a:t>Asthma attack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3709B3D-F83B-4895-A685-543591CED8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noFill/>
          <a:ln>
            <a:solidFill>
              <a:schemeClr val="bg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41EDFB-6A84-4061-98D2-DDD418B1814B}"/>
              </a:ext>
            </a:extLst>
          </p:cNvPr>
          <p:cNvSpPr txBox="1"/>
          <p:nvPr/>
        </p:nvSpPr>
        <p:spPr>
          <a:xfrm>
            <a:off x="1877975" y="2175404"/>
            <a:ext cx="1938731" cy="1511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6230" indent="-316230">
              <a:spcAft>
                <a:spcPts val="720"/>
              </a:spcAft>
              <a:buClr>
                <a:srgbClr val="007A53"/>
              </a:buClr>
              <a:buFont typeface="+mj-lt"/>
              <a:buAutoNum type="arabicPeriod"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Help the casualty to sit down</a:t>
            </a:r>
          </a:p>
          <a:p>
            <a:pPr marL="316230" indent="-316230">
              <a:buSzPct val="100000"/>
              <a:buBlip>
                <a:blip r:embed="rId3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Reassure them</a:t>
            </a:r>
          </a:p>
          <a:p>
            <a:pPr marL="316230" indent="-316230">
              <a:buSzPct val="100000"/>
              <a:buBlip>
                <a:blip r:embed="rId3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Encourage slow breaths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53F38CF-AD36-4C88-A9B5-EA2DDA1E5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544" y="1412914"/>
            <a:ext cx="2601119" cy="26011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AD2E6F-24F9-4AF6-8EF2-CFED48857235}"/>
              </a:ext>
            </a:extLst>
          </p:cNvPr>
          <p:cNvSpPr txBox="1"/>
          <p:nvPr/>
        </p:nvSpPr>
        <p:spPr>
          <a:xfrm>
            <a:off x="6025128" y="2164088"/>
            <a:ext cx="3025825" cy="17332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16230" indent="-316230">
              <a:spcAft>
                <a:spcPts val="720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	Assist them to use their reliever inhaler</a:t>
            </a:r>
          </a:p>
          <a:p>
            <a:pPr marL="316230" indent="-316230">
              <a:buSzPct val="100000"/>
              <a:buBlip>
                <a:blip r:embed="rId3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Casualty can take one or two puffs every two minutes</a:t>
            </a:r>
          </a:p>
          <a:p>
            <a:pPr marL="316230" indent="-316230">
              <a:buSzPct val="100000"/>
              <a:buBlip>
                <a:blip r:embed="rId3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Maximum 10 puffs</a:t>
            </a:r>
          </a:p>
          <a:p>
            <a:pPr marL="316230" indent="-316230">
              <a:buSzPct val="100000"/>
              <a:buBlip>
                <a:blip r:embed="rId3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 mild attack should ease in a few minutes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E08DD3-C4DB-4927-969C-7C485594C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908" t="3724"/>
          <a:stretch/>
        </p:blipFill>
        <p:spPr>
          <a:xfrm>
            <a:off x="8915993" y="1838969"/>
            <a:ext cx="1526039" cy="219089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9B2380B-248B-4D26-B69D-6CD6F919943E}"/>
              </a:ext>
            </a:extLst>
          </p:cNvPr>
          <p:cNvSpPr>
            <a:spLocks noChangeAspect="1"/>
          </p:cNvSpPr>
          <p:nvPr/>
        </p:nvSpPr>
        <p:spPr>
          <a:xfrm>
            <a:off x="1877975" y="4509602"/>
            <a:ext cx="186002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6230" indent="-316230">
              <a:spcAft>
                <a:spcPts val="720"/>
              </a:spcAft>
            </a:pPr>
            <a:r>
              <a:rPr lang="en-GB" sz="1400" b="1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400" b="1">
                <a:latin typeface="Arial" panose="020B0604020202020204" pitchFamily="34" charset="0"/>
                <a:cs typeface="Arial" panose="020B0604020202020204" pitchFamily="34" charset="0"/>
              </a:rPr>
              <a:t>	Call 999/112 if attack is not easing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58425B3-3E69-49FD-9837-80588F1F63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40" t="18986" r="22445"/>
          <a:stretch/>
        </p:blipFill>
        <p:spPr>
          <a:xfrm>
            <a:off x="3539134" y="4179223"/>
            <a:ext cx="1357339" cy="217970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9FADC59-E2FE-4659-92EC-A44F97C08FAF}"/>
              </a:ext>
            </a:extLst>
          </p:cNvPr>
          <p:cNvSpPr/>
          <p:nvPr/>
        </p:nvSpPr>
        <p:spPr>
          <a:xfrm>
            <a:off x="6406945" y="4131098"/>
            <a:ext cx="2887578" cy="173329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16230" indent="-316230">
              <a:spcAft>
                <a:spcPts val="720"/>
              </a:spcAft>
            </a:pPr>
            <a:r>
              <a:rPr lang="en-GB" sz="14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	Reassure casualty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6230" indent="-316230">
              <a:buSzPct val="100000"/>
              <a:buBlip>
                <a:blip r:embed="rId3"/>
              </a:buBlip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Stay with them until the ambulance arrives</a:t>
            </a:r>
          </a:p>
          <a:p>
            <a:pPr>
              <a:buSzPct val="100000"/>
            </a:pPr>
            <a:endParaRPr lang="en-GB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100000"/>
            </a:pPr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: Your casualty could become unresponsive. Be prepared </a:t>
            </a:r>
            <a:r>
              <a:rPr lang="en-GB" sz="1400" b="1">
                <a:latin typeface="Arial" panose="020B0604020202020204" pitchFamily="34" charset="0"/>
                <a:cs typeface="Arial" panose="020B0604020202020204" pitchFamily="34" charset="0"/>
              </a:rPr>
              <a:t>to perform CPR.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76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3B8B06A127E8488F7413CC292EB859" ma:contentTypeVersion="10" ma:contentTypeDescription="Create a new document." ma:contentTypeScope="" ma:versionID="17678fa05086c2f86340eabdba665dbe">
  <xsd:schema xmlns:xsd="http://www.w3.org/2001/XMLSchema" xmlns:xs="http://www.w3.org/2001/XMLSchema" xmlns:p="http://schemas.microsoft.com/office/2006/metadata/properties" xmlns:ns2="315f969d-7967-4bff-902a-d46647ceb5a4" xmlns:ns3="73b22f68-4a70-4eb7-bf89-938dce806f38" targetNamespace="http://schemas.microsoft.com/office/2006/metadata/properties" ma:root="true" ma:fieldsID="3505c4554952c4f69351aaa49d733423" ns2:_="" ns3:_="">
    <xsd:import namespace="315f969d-7967-4bff-902a-d46647ceb5a4"/>
    <xsd:import namespace="73b22f68-4a70-4eb7-bf89-938dce806f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5f969d-7967-4bff-902a-d46647ceb5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22f68-4a70-4eb7-bf89-938dce806f3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C20D03-60F1-4122-9CAB-BFCEE8B5D4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F5DFFA-F1F4-4218-A4F8-517082A09DE6}">
  <ds:schemaRefs>
    <ds:schemaRef ds:uri="http://purl.org/dc/terms/"/>
    <ds:schemaRef ds:uri="http://schemas.openxmlformats.org/package/2006/metadata/core-properties"/>
    <ds:schemaRef ds:uri="http://purl.org/dc/dcmitype/"/>
    <ds:schemaRef ds:uri="315f969d-7967-4bff-902a-d46647ceb5a4"/>
    <ds:schemaRef ds:uri="73b22f68-4a70-4eb7-bf89-938dce806f38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A3F3377-10E6-49A5-800F-DFCB611E70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5f969d-7967-4bff-902a-d46647ceb5a4"/>
    <ds:schemaRef ds:uri="73b22f68-4a70-4eb7-bf89-938dce806f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33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Sam Garnham</cp:lastModifiedBy>
  <cp:revision>9</cp:revision>
  <dcterms:created xsi:type="dcterms:W3CDTF">2019-06-19T11:02:37Z</dcterms:created>
  <dcterms:modified xsi:type="dcterms:W3CDTF">2019-07-23T10:26:14Z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0x010100413B8B06A127E8488F7413CC292EB859</vt:lpwstr>
  </property>
</Properties>
</file>