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665" r:id="rId5"/>
    <p:sldId id="6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DB4CA-8560-4972-AF60-29C57C4505E7}" v="14" dt="2019-07-23T10:09:19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6BCA6651-E04D-45CD-A96A-0E5140AF8553}"/>
    <pc:docChg chg="custSel modSld modMainMaster">
      <pc:chgData name="Jodie Walsh2" userId="8f656482-1ee0-4981-a154-9528d7227717" providerId="ADAL" clId="{6BCA6651-E04D-45CD-A96A-0E5140AF8553}" dt="2019-07-10T11:13:03.597" v="22" actId="2711"/>
      <pc:docMkLst>
        <pc:docMk/>
      </pc:docMkLst>
      <pc:sldChg chg="modSp">
        <pc:chgData name="Jodie Walsh2" userId="8f656482-1ee0-4981-a154-9528d7227717" providerId="ADAL" clId="{6BCA6651-E04D-45CD-A96A-0E5140AF8553}" dt="2019-07-10T11:12:25.958" v="16" actId="2711"/>
        <pc:sldMkLst>
          <pc:docMk/>
          <pc:sldMk cId="2665836458" sldId="665"/>
        </pc:sldMkLst>
        <pc:spChg chg="mod">
          <ac:chgData name="Jodie Walsh2" userId="8f656482-1ee0-4981-a154-9528d7227717" providerId="ADAL" clId="{6BCA6651-E04D-45CD-A96A-0E5140AF8553}" dt="2019-07-10T11:12:25.958" v="16" actId="2711"/>
          <ac:spMkLst>
            <pc:docMk/>
            <pc:sldMk cId="2665836458" sldId="665"/>
            <ac:spMk id="5" creationId="{242A1EC0-0A38-4768-916D-03E1D3C75374}"/>
          </ac:spMkLst>
        </pc:spChg>
        <pc:spChg chg="mod">
          <ac:chgData name="Jodie Walsh2" userId="8f656482-1ee0-4981-a154-9528d7227717" providerId="ADAL" clId="{6BCA6651-E04D-45CD-A96A-0E5140AF8553}" dt="2019-07-10T11:10:55.957" v="6" actId="14100"/>
          <ac:spMkLst>
            <pc:docMk/>
            <pc:sldMk cId="2665836458" sldId="665"/>
            <ac:spMk id="6" creationId="{301E5FB5-59F0-468E-A6BF-98AF6E7D1D41}"/>
          </ac:spMkLst>
        </pc:spChg>
        <pc:spChg chg="mod">
          <ac:chgData name="Jodie Walsh2" userId="8f656482-1ee0-4981-a154-9528d7227717" providerId="ADAL" clId="{6BCA6651-E04D-45CD-A96A-0E5140AF8553}" dt="2019-07-10T11:11:07.571" v="11" actId="27636"/>
          <ac:spMkLst>
            <pc:docMk/>
            <pc:sldMk cId="2665836458" sldId="665"/>
            <ac:spMk id="7" creationId="{6396C9D3-2275-4682-9747-6161ED5F81E2}"/>
          </ac:spMkLst>
        </pc:spChg>
        <pc:spChg chg="mod">
          <ac:chgData name="Jodie Walsh2" userId="8f656482-1ee0-4981-a154-9528d7227717" providerId="ADAL" clId="{6BCA6651-E04D-45CD-A96A-0E5140AF8553}" dt="2019-07-10T11:12:09.430" v="15" actId="12"/>
          <ac:spMkLst>
            <pc:docMk/>
            <pc:sldMk cId="2665836458" sldId="665"/>
            <ac:spMk id="9" creationId="{0A90C1F9-11F4-4FA0-8955-96815CA4B9D7}"/>
          </ac:spMkLst>
        </pc:spChg>
      </pc:sldChg>
      <pc:sldChg chg="modSp">
        <pc:chgData name="Jodie Walsh2" userId="8f656482-1ee0-4981-a154-9528d7227717" providerId="ADAL" clId="{6BCA6651-E04D-45CD-A96A-0E5140AF8553}" dt="2019-07-10T11:13:03.597" v="22" actId="2711"/>
        <pc:sldMkLst>
          <pc:docMk/>
          <pc:sldMk cId="2423347918" sldId="666"/>
        </pc:sldMkLst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2" creationId="{BCCFBA45-8531-44D2-A6FB-3528BB8BC0C9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3" creationId="{00000000-0000-0000-0000-000000000000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8" creationId="{E5584464-160B-421C-9ED5-10281FA966F3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10" creationId="{8A6218B0-71CE-4185-B5A6-9B706113B5BE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11" creationId="{CA30B900-5A65-4117-8092-3279A3409F09}"/>
          </ac:spMkLst>
        </pc:spChg>
        <pc:spChg chg="mod">
          <ac:chgData name="Jodie Walsh2" userId="8f656482-1ee0-4981-a154-9528d7227717" providerId="ADAL" clId="{6BCA6651-E04D-45CD-A96A-0E5140AF8553}" dt="2019-07-10T11:12:52.134" v="21" actId="1076"/>
          <ac:spMkLst>
            <pc:docMk/>
            <pc:sldMk cId="2423347918" sldId="666"/>
            <ac:spMk id="12" creationId="{00000000-0000-0000-0000-000000000000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13" creationId="{32EC2539-8FEF-4344-B57D-4F0F9603E784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14" creationId="{20E5536C-141C-4C8A-BB1D-6CE1602FFEA4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15" creationId="{E6E1E7C7-C9E4-4381-BAB3-5E79F245ECF1}"/>
          </ac:spMkLst>
        </pc:spChg>
        <pc:spChg chg="mod">
          <ac:chgData name="Jodie Walsh2" userId="8f656482-1ee0-4981-a154-9528d7227717" providerId="ADAL" clId="{6BCA6651-E04D-45CD-A96A-0E5140AF8553}" dt="2019-07-10T11:13:03.597" v="22" actId="2711"/>
          <ac:spMkLst>
            <pc:docMk/>
            <pc:sldMk cId="2423347918" sldId="666"/>
            <ac:spMk id="16" creationId="{F9B68AC2-F84C-4559-A238-68F9A7A46098}"/>
          </ac:spMkLst>
        </pc:spChg>
        <pc:spChg chg="mod">
          <ac:chgData name="Jodie Walsh2" userId="8f656482-1ee0-4981-a154-9528d7227717" providerId="ADAL" clId="{6BCA6651-E04D-45CD-A96A-0E5140AF8553}" dt="2019-07-10T11:12:38.892" v="19" actId="113"/>
          <ac:spMkLst>
            <pc:docMk/>
            <pc:sldMk cId="2423347918" sldId="666"/>
            <ac:spMk id="22" creationId="{5F31B8A7-7B81-4612-A52E-238DAF84621F}"/>
          </ac:spMkLst>
        </pc:spChg>
      </pc:sldChg>
      <pc:sldMasterChg chg="modSldLayout">
        <pc:chgData name="Jodie Walsh2" userId="8f656482-1ee0-4981-a154-9528d7227717" providerId="ADAL" clId="{6BCA6651-E04D-45CD-A96A-0E5140AF8553}" dt="2019-07-10T11:10:37.904" v="2" actId="255"/>
        <pc:sldMasterMkLst>
          <pc:docMk/>
          <pc:sldMasterMk cId="3775064647" sldId="2147483648"/>
        </pc:sldMasterMkLst>
        <pc:sldLayoutChg chg="addSp modSp">
          <pc:chgData name="Jodie Walsh2" userId="8f656482-1ee0-4981-a154-9528d7227717" providerId="ADAL" clId="{6BCA6651-E04D-45CD-A96A-0E5140AF8553}" dt="2019-07-10T11:10:37.904" v="2" actId="255"/>
          <pc:sldLayoutMkLst>
            <pc:docMk/>
            <pc:sldMasterMk cId="3775064647" sldId="2147483648"/>
            <pc:sldLayoutMk cId="1587354821" sldId="2147483660"/>
          </pc:sldLayoutMkLst>
          <pc:spChg chg="mod">
            <ac:chgData name="Jodie Walsh2" userId="8f656482-1ee0-4981-a154-9528d7227717" providerId="ADAL" clId="{6BCA6651-E04D-45CD-A96A-0E5140AF8553}" dt="2019-07-10T11:10:37.904" v="2" actId="255"/>
            <ac:spMkLst>
              <pc:docMk/>
              <pc:sldMasterMk cId="3775064647" sldId="2147483648"/>
              <pc:sldLayoutMk cId="1587354821" sldId="2147483660"/>
              <ac:spMk id="3" creationId="{BFC1E360-0609-4BEF-AF7C-C2C0E9A6FBCE}"/>
            </ac:spMkLst>
          </pc:spChg>
          <pc:spChg chg="mod">
            <ac:chgData name="Jodie Walsh2" userId="8f656482-1ee0-4981-a154-9528d7227717" providerId="ADAL" clId="{6BCA6651-E04D-45CD-A96A-0E5140AF8553}" dt="2019-07-10T11:10:37.904" v="2" actId="255"/>
            <ac:spMkLst>
              <pc:docMk/>
              <pc:sldMasterMk cId="3775064647" sldId="2147483648"/>
              <pc:sldLayoutMk cId="1587354821" sldId="2147483660"/>
              <ac:spMk id="4" creationId="{BFC1E360-0609-4BEF-AF7C-C2C0E9A6FBCE}"/>
            </ac:spMkLst>
          </pc:spChg>
          <pc:grpChg chg="add">
            <ac:chgData name="Jodie Walsh2" userId="8f656482-1ee0-4981-a154-9528d7227717" providerId="ADAL" clId="{6BCA6651-E04D-45CD-A96A-0E5140AF8553}" dt="2019-07-10T11:10:29.216" v="0"/>
            <ac:grpSpMkLst>
              <pc:docMk/>
              <pc:sldMasterMk cId="3775064647" sldId="2147483648"/>
              <pc:sldLayoutMk cId="1587354821" sldId="2147483660"/>
              <ac:grpSpMk id="10" creationId="{7FEA0C40-A334-4B7B-962B-E84E5A439A93}"/>
            </ac:grpSpMkLst>
          </pc:grpChg>
          <pc:picChg chg="add">
            <ac:chgData name="Jodie Walsh2" userId="8f656482-1ee0-4981-a154-9528d7227717" providerId="ADAL" clId="{6BCA6651-E04D-45CD-A96A-0E5140AF8553}" dt="2019-07-10T11:10:29.216" v="0"/>
            <ac:picMkLst>
              <pc:docMk/>
              <pc:sldMasterMk cId="3775064647" sldId="2147483648"/>
              <pc:sldLayoutMk cId="1587354821" sldId="2147483660"/>
              <ac:picMk id="9" creationId="{BB16D665-F407-4722-99BA-A1849B592CC2}"/>
            </ac:picMkLst>
          </pc:picChg>
        </pc:sldLayoutChg>
      </pc:sldMasterChg>
    </pc:docChg>
  </pc:docChgLst>
  <pc:docChgLst>
    <pc:chgData name="Elizabeth Connors" userId="S::elizabeth.connors@sja.org.uk::7b8a960c-3a8f-44e5-8383-848c6766db90" providerId="AD" clId="Web-{C08A409D-7734-F9BA-500C-B839BC7C7EDE}"/>
    <pc:docChg chg="modSld">
      <pc:chgData name="Elizabeth Connors" userId="S::elizabeth.connors@sja.org.uk::7b8a960c-3a8f-44e5-8383-848c6766db90" providerId="AD" clId="Web-{C08A409D-7734-F9BA-500C-B839BC7C7EDE}" dt="2019-06-26T10:25:22.682" v="37" actId="20577"/>
      <pc:docMkLst>
        <pc:docMk/>
      </pc:docMkLst>
      <pc:sldChg chg="modSp">
        <pc:chgData name="Elizabeth Connors" userId="S::elizabeth.connors@sja.org.uk::7b8a960c-3a8f-44e5-8383-848c6766db90" providerId="AD" clId="Web-{C08A409D-7734-F9BA-500C-B839BC7C7EDE}" dt="2019-06-26T10:25:22.682" v="36" actId="20577"/>
        <pc:sldMkLst>
          <pc:docMk/>
          <pc:sldMk cId="2665836458" sldId="665"/>
        </pc:sldMkLst>
        <pc:spChg chg="mod">
          <ac:chgData name="Elizabeth Connors" userId="S::elizabeth.connors@sja.org.uk::7b8a960c-3a8f-44e5-8383-848c6766db90" providerId="AD" clId="Web-{C08A409D-7734-F9BA-500C-B839BC7C7EDE}" dt="2019-06-26T10:25:22.682" v="36" actId="20577"/>
          <ac:spMkLst>
            <pc:docMk/>
            <pc:sldMk cId="2665836458" sldId="665"/>
            <ac:spMk id="9" creationId="{0A90C1F9-11F4-4FA0-8955-96815CA4B9D7}"/>
          </ac:spMkLst>
        </pc:spChg>
      </pc:sldChg>
    </pc:docChg>
  </pc:docChgLst>
  <pc:docChgLst>
    <pc:chgData name="Elizabeth Connors" userId="7b8a960c-3a8f-44e5-8383-848c6766db90" providerId="ADAL" clId="{0AC8BC69-274C-4FA9-938E-BD59225ED248}"/>
    <pc:docChg chg="undo modSld">
      <pc:chgData name="Elizabeth Connors" userId="7b8a960c-3a8f-44e5-8383-848c6766db90" providerId="ADAL" clId="{0AC8BC69-274C-4FA9-938E-BD59225ED248}" dt="2019-06-26T10:33:53.879" v="96" actId="255"/>
      <pc:docMkLst>
        <pc:docMk/>
      </pc:docMkLst>
      <pc:sldChg chg="modSp">
        <pc:chgData name="Elizabeth Connors" userId="7b8a960c-3a8f-44e5-8383-848c6766db90" providerId="ADAL" clId="{0AC8BC69-274C-4FA9-938E-BD59225ED248}" dt="2019-06-26T10:33:53.879" v="96" actId="255"/>
        <pc:sldMkLst>
          <pc:docMk/>
          <pc:sldMk cId="2665836458" sldId="665"/>
        </pc:sldMkLst>
        <pc:spChg chg="mod">
          <ac:chgData name="Elizabeth Connors" userId="7b8a960c-3a8f-44e5-8383-848c6766db90" providerId="ADAL" clId="{0AC8BC69-274C-4FA9-938E-BD59225ED248}" dt="2019-06-26T10:33:53.879" v="96" actId="255"/>
          <ac:spMkLst>
            <pc:docMk/>
            <pc:sldMk cId="2665836458" sldId="665"/>
            <ac:spMk id="9" creationId="{0A90C1F9-11F4-4FA0-8955-96815CA4B9D7}"/>
          </ac:spMkLst>
        </pc:spChg>
      </pc:sldChg>
    </pc:docChg>
  </pc:docChgLst>
  <pc:docChgLst>
    <pc:chgData name="Sam Garnham" userId="ba4a3023-469b-47da-9b56-135bbb92583d" providerId="ADAL" clId="{6E5DB4CA-8560-4972-AF60-29C57C4505E7}"/>
    <pc:docChg chg="modSld">
      <pc:chgData name="Sam Garnham" userId="ba4a3023-469b-47da-9b56-135bbb92583d" providerId="ADAL" clId="{6E5DB4CA-8560-4972-AF60-29C57C4505E7}" dt="2019-07-23T10:09:19.883" v="13" actId="13244"/>
      <pc:docMkLst>
        <pc:docMk/>
      </pc:docMkLst>
      <pc:sldChg chg="modSp">
        <pc:chgData name="Sam Garnham" userId="ba4a3023-469b-47da-9b56-135bbb92583d" providerId="ADAL" clId="{6E5DB4CA-8560-4972-AF60-29C57C4505E7}" dt="2019-07-23T10:07:31.371" v="2" actId="13244"/>
        <pc:sldMkLst>
          <pc:docMk/>
          <pc:sldMk cId="2665836458" sldId="665"/>
        </pc:sldMkLst>
        <pc:spChg chg="mod">
          <ac:chgData name="Sam Garnham" userId="ba4a3023-469b-47da-9b56-135bbb92583d" providerId="ADAL" clId="{6E5DB4CA-8560-4972-AF60-29C57C4505E7}" dt="2019-07-23T10:07:31.371" v="2" actId="13244"/>
          <ac:spMkLst>
            <pc:docMk/>
            <pc:sldMk cId="2665836458" sldId="665"/>
            <ac:spMk id="5" creationId="{242A1EC0-0A38-4768-916D-03E1D3C75374}"/>
          </ac:spMkLst>
        </pc:spChg>
        <pc:spChg chg="mod">
          <ac:chgData name="Sam Garnham" userId="ba4a3023-469b-47da-9b56-135bbb92583d" providerId="ADAL" clId="{6E5DB4CA-8560-4972-AF60-29C57C4505E7}" dt="2019-07-23T10:07:14.294" v="0" actId="962"/>
          <ac:spMkLst>
            <pc:docMk/>
            <pc:sldMk cId="2665836458" sldId="665"/>
            <ac:spMk id="10" creationId="{A1C7F42E-1346-462F-9514-5EEFFF782A8D}"/>
          </ac:spMkLst>
        </pc:spChg>
        <pc:picChg chg="mod">
          <ac:chgData name="Sam Garnham" userId="ba4a3023-469b-47da-9b56-135bbb92583d" providerId="ADAL" clId="{6E5DB4CA-8560-4972-AF60-29C57C4505E7}" dt="2019-07-23T10:07:18.885" v="1" actId="962"/>
          <ac:picMkLst>
            <pc:docMk/>
            <pc:sldMk cId="2665836458" sldId="665"/>
            <ac:picMk id="3" creationId="{938ED53D-4F50-4FEC-AA72-8D5EC0DF68F7}"/>
          </ac:picMkLst>
        </pc:picChg>
      </pc:sldChg>
      <pc:sldChg chg="modSp">
        <pc:chgData name="Sam Garnham" userId="ba4a3023-469b-47da-9b56-135bbb92583d" providerId="ADAL" clId="{6E5DB4CA-8560-4972-AF60-29C57C4505E7}" dt="2019-07-23T10:09:19.883" v="13" actId="13244"/>
        <pc:sldMkLst>
          <pc:docMk/>
          <pc:sldMk cId="2423347918" sldId="666"/>
        </pc:sldMkLst>
        <pc:spChg chg="mod">
          <ac:chgData name="Sam Garnham" userId="ba4a3023-469b-47da-9b56-135bbb92583d" providerId="ADAL" clId="{6E5DB4CA-8560-4972-AF60-29C57C4505E7}" dt="2019-07-23T10:07:48.727" v="4" actId="13244"/>
          <ac:spMkLst>
            <pc:docMk/>
            <pc:sldMk cId="2423347918" sldId="666"/>
            <ac:spMk id="3" creationId="{00000000-0000-0000-0000-000000000000}"/>
          </ac:spMkLst>
        </pc:spChg>
        <pc:spChg chg="mod">
          <ac:chgData name="Sam Garnham" userId="ba4a3023-469b-47da-9b56-135bbb92583d" providerId="ADAL" clId="{6E5DB4CA-8560-4972-AF60-29C57C4505E7}" dt="2019-07-23T10:08:15.792" v="5" actId="13244"/>
          <ac:spMkLst>
            <pc:docMk/>
            <pc:sldMk cId="2423347918" sldId="666"/>
            <ac:spMk id="4" creationId="{48EE46A8-F8C2-40CB-9B39-A3A27BC90136}"/>
          </ac:spMkLst>
        </pc:spChg>
        <pc:spChg chg="mod">
          <ac:chgData name="Sam Garnham" userId="ba4a3023-469b-47da-9b56-135bbb92583d" providerId="ADAL" clId="{6E5DB4CA-8560-4972-AF60-29C57C4505E7}" dt="2019-07-23T10:07:46.148" v="3" actId="13244"/>
          <ac:spMkLst>
            <pc:docMk/>
            <pc:sldMk cId="2423347918" sldId="666"/>
            <ac:spMk id="12" creationId="{00000000-0000-0000-0000-000000000000}"/>
          </ac:spMkLst>
        </pc:spChg>
        <pc:spChg chg="mod">
          <ac:chgData name="Sam Garnham" userId="ba4a3023-469b-47da-9b56-135bbb92583d" providerId="ADAL" clId="{6E5DB4CA-8560-4972-AF60-29C57C4505E7}" dt="2019-07-23T10:09:09.461" v="11" actId="13244"/>
          <ac:spMkLst>
            <pc:docMk/>
            <pc:sldMk cId="2423347918" sldId="666"/>
            <ac:spMk id="19" creationId="{DB7DA32D-69AF-4A8E-AEF4-CFD9BC926DE3}"/>
          </ac:spMkLst>
        </pc:spChg>
        <pc:spChg chg="mod">
          <ac:chgData name="Sam Garnham" userId="ba4a3023-469b-47da-9b56-135bbb92583d" providerId="ADAL" clId="{6E5DB4CA-8560-4972-AF60-29C57C4505E7}" dt="2019-07-23T10:08:38.360" v="7" actId="13244"/>
          <ac:spMkLst>
            <pc:docMk/>
            <pc:sldMk cId="2423347918" sldId="666"/>
            <ac:spMk id="20" creationId="{AEB9E1A4-ED82-4CB9-A944-402B747517CB}"/>
          </ac:spMkLst>
        </pc:spChg>
        <pc:spChg chg="mod">
          <ac:chgData name="Sam Garnham" userId="ba4a3023-469b-47da-9b56-135bbb92583d" providerId="ADAL" clId="{6E5DB4CA-8560-4972-AF60-29C57C4505E7}" dt="2019-07-23T10:09:12.668" v="12" actId="13244"/>
          <ac:spMkLst>
            <pc:docMk/>
            <pc:sldMk cId="2423347918" sldId="666"/>
            <ac:spMk id="21" creationId="{078BE925-BDDF-47E1-8018-B9D4E7777154}"/>
          </ac:spMkLst>
        </pc:spChg>
        <pc:spChg chg="mod">
          <ac:chgData name="Sam Garnham" userId="ba4a3023-469b-47da-9b56-135bbb92583d" providerId="ADAL" clId="{6E5DB4CA-8560-4972-AF60-29C57C4505E7}" dt="2019-07-23T10:09:19.883" v="13" actId="13244"/>
          <ac:spMkLst>
            <pc:docMk/>
            <pc:sldMk cId="2423347918" sldId="666"/>
            <ac:spMk id="22" creationId="{5F31B8A7-7B81-4612-A52E-238DAF84621F}"/>
          </ac:spMkLst>
        </pc:spChg>
        <pc:spChg chg="mod">
          <ac:chgData name="Sam Garnham" userId="ba4a3023-469b-47da-9b56-135bbb92583d" providerId="ADAL" clId="{6E5DB4CA-8560-4972-AF60-29C57C4505E7}" dt="2019-07-23T10:08:27.578" v="6" actId="13244"/>
          <ac:spMkLst>
            <pc:docMk/>
            <pc:sldMk cId="2423347918" sldId="666"/>
            <ac:spMk id="23" creationId="{40908A65-D10F-46BF-BCA2-A54324587971}"/>
          </ac:spMkLst>
        </pc:spChg>
        <pc:spChg chg="mod">
          <ac:chgData name="Sam Garnham" userId="ba4a3023-469b-47da-9b56-135bbb92583d" providerId="ADAL" clId="{6E5DB4CA-8560-4972-AF60-29C57C4505E7}" dt="2019-07-23T10:08:58.738" v="9" actId="13244"/>
          <ac:spMkLst>
            <pc:docMk/>
            <pc:sldMk cId="2423347918" sldId="666"/>
            <ac:spMk id="24" creationId="{E74B87C2-07E0-47BA-9E11-1650296FAC2B}"/>
          </ac:spMkLst>
        </pc:spChg>
        <pc:spChg chg="mod">
          <ac:chgData name="Sam Garnham" userId="ba4a3023-469b-47da-9b56-135bbb92583d" providerId="ADAL" clId="{6E5DB4CA-8560-4972-AF60-29C57C4505E7}" dt="2019-07-23T10:09:04.556" v="10" actId="13244"/>
          <ac:spMkLst>
            <pc:docMk/>
            <pc:sldMk cId="2423347918" sldId="666"/>
            <ac:spMk id="25" creationId="{24AEF8FE-7AFE-4109-8504-84FEF2F46148}"/>
          </ac:spMkLst>
        </pc:spChg>
        <pc:spChg chg="mod">
          <ac:chgData name="Sam Garnham" userId="ba4a3023-469b-47da-9b56-135bbb92583d" providerId="ADAL" clId="{6E5DB4CA-8560-4972-AF60-29C57C4505E7}" dt="2019-07-23T10:08:49.654" v="8" actId="13244"/>
          <ac:spMkLst>
            <pc:docMk/>
            <pc:sldMk cId="2423347918" sldId="666"/>
            <ac:spMk id="26" creationId="{6E9749D3-7E38-46A0-8FE5-D16F3A265C25}"/>
          </ac:spMkLst>
        </pc:spChg>
      </pc:sldChg>
    </pc:docChg>
  </pc:docChgLst>
  <pc:docChgLst>
    <pc:chgData name="Justine Wilson" userId="cd635167-bbd3-4a7f-9fa7-49f7026615ce" providerId="ADAL" clId="{E265FAA0-FF96-4660-9F84-F4DD3153DF8F}"/>
    <pc:docChg chg="addSld modSld">
      <pc:chgData name="Justine Wilson" userId="cd635167-bbd3-4a7f-9fa7-49f7026615ce" providerId="ADAL" clId="{E265FAA0-FF96-4660-9F84-F4DD3153DF8F}" dt="2019-06-20T08:58:09.428" v="0"/>
      <pc:docMkLst>
        <pc:docMk/>
      </pc:docMkLst>
      <pc:sldChg chg="add">
        <pc:chgData name="Justine Wilson" userId="cd635167-bbd3-4a7f-9fa7-49f7026615ce" providerId="ADAL" clId="{E265FAA0-FF96-4660-9F84-F4DD3153DF8F}" dt="2019-06-20T08:58:09.428" v="0"/>
        <pc:sldMkLst>
          <pc:docMk/>
          <pc:sldMk cId="2423347918" sldId="6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6FEE5-5E03-494E-B44C-461C2FD56B3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3DB3D-225B-42AE-A735-9FB3F50CA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5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7444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Triggers: pet hair, cold air, exercise, pollution, cigarette smoke, allergy etc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0C943-89BF-4FF3-9CC5-52B2ED0101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CDE8-B620-4DEA-A305-0BFFF17EA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E45E5-82A2-4748-853B-88A1FD93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09291-1627-41A1-B227-4A33FDD59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1E201-F728-4EA8-8AEB-BEBE19D0D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BA11A-47BB-42AB-AA71-C827CA72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3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A699-B22A-4075-9CCA-3DE8FAAF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08B26-30A4-4886-9EA8-750CF1F8E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B9B36-0EF5-437C-AC10-00F23848C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36DC-02BC-4A2A-A2F9-E47FED144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601F-5FA5-4ABB-BE13-E72C3A3F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42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9E56E-45BB-4DB4-9899-4FABA3C565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31832-75B4-4606-86ED-279C9A9B7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EF487-4BE4-45B4-9BB9-969F89B1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569C4-3D75-4B3B-8E9C-44645757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D9ECB-4DEC-4EF6-9C3E-C6491B7E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40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marR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KS2 - Asthma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rm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rm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D859F5-06F4-4AE1-A647-FEA79B07EB90}"/>
              </a:ext>
            </a:extLst>
          </p:cNvPr>
          <p:cNvGrpSpPr/>
          <p:nvPr userDrawn="1"/>
        </p:nvGrpSpPr>
        <p:grpSpPr>
          <a:xfrm>
            <a:off x="3251200" y="4496783"/>
            <a:ext cx="8940801" cy="1849253"/>
            <a:chOff x="1842654" y="-1271155"/>
            <a:chExt cx="6705601" cy="1541044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923F48A9-913C-48C5-BD1C-E7584B578CCF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">
                <a:solidFill>
                  <a:srgbClr val="FF0000"/>
                </a:solidFill>
              </a:endParaRPr>
            </a:p>
          </p:txBody>
        </p:sp>
        <p:pic>
          <p:nvPicPr>
            <p:cNvPr id="14" name="Picture 13" descr="SJA logo on angled slice.psd">
              <a:extLst>
                <a:ext uri="{FF2B5EF4-FFF2-40B4-BE49-F238E27FC236}">
                  <a16:creationId xmlns:a16="http://schemas.microsoft.com/office/drawing/2014/main" id="{ED1874F0-255D-4745-8C32-66E1AD2E601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BB16D665-F407-4722-99BA-A1849B592C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2509"/>
            <a:ext cx="12214219" cy="32549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FEA0C40-A334-4B7B-962B-E84E5A439A93}"/>
              </a:ext>
            </a:extLst>
          </p:cNvPr>
          <p:cNvGrpSpPr/>
          <p:nvPr userDrawn="1"/>
        </p:nvGrpSpPr>
        <p:grpSpPr>
          <a:xfrm>
            <a:off x="3234905" y="4465726"/>
            <a:ext cx="8957095" cy="2049144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0EEE3C0F-9E7D-420F-A26B-B2F3C30EE9BC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817C51D1-748D-41DF-B0D3-B14F8F7EAA0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87354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31E3F-CFCC-4F29-87A8-83DDF6706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2146-30B3-4E09-BB6D-905D77A0A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87B19-1046-4955-927A-F466E7C2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7A2C3-7B8A-4D96-AF94-22C3A33F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E1D71-25B7-4163-B6A1-0C0E480A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2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0D598-F2A8-4F1B-8106-9CA13F38E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5AA05-D83D-49EA-A13C-80D7D8A6E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9935C-A108-4F98-BBFC-CC77631F5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64790-3193-4DD4-B860-240A3F8D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3F1EC-A2B6-42C3-8EF2-21CAABE7C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4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FF00D-BBEB-4291-9226-281C3FEE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EAB1A-728A-403E-B9BB-E904A3D57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CB74C-3C61-423C-BAA8-390838E2F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3A9F7-2689-4768-921F-4DC0275F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24DB7-0287-4EC3-9E71-FD9B2625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A88C7-7071-41FA-9FA9-3492B739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1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84DF2-66FE-42E8-8CB0-052E4319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6D26F-EF9B-41E1-8426-229E2317D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811CC5-929D-4E7B-97AD-EDA151B5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54C3D-D60D-4067-A1CD-8A134D401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B4F96-4787-418F-B01B-4BA886B90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F41196-2095-4AC4-8ED6-804967BF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AE9A3C-296D-42D8-BD3A-2A17E317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1CDEB-295A-4766-B6EC-9BCF6D8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8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A692C-9DC6-4579-8616-9C065824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397DD9-33B2-4C13-A269-D88C434DC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D431B-3D46-42E8-8439-A1F590F4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2FE07-C945-46A2-A0FA-8A7696BE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7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219A94-B63F-470B-9AEB-5FEE4570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574AD-9A95-4770-B881-A00C7AC9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7DBCE-C285-4F99-A5BD-822937EA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0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180E-9920-4E1B-B02C-DB9875562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E076-6F04-47D1-B0E1-AFC71C27A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DC892-2640-4982-AC9D-6FEC7554D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54EEF-61D4-4B98-8F45-D31841534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7B3BD-BEA6-49CE-B1BC-0A77EDECD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01BC-4614-4821-BB69-DAC24D0A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1C915-98C1-4D80-B364-CFEF7767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46F463-3A4C-40D7-8089-69348B74D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90D88-DCD4-45B5-BCE8-E2BFD9A09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0C64F-4169-42CD-815D-6907CEA5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17651-883A-4490-A755-0052FE79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F1E45-A835-44F2-A623-87D5CA0D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17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E71B7-C8A6-4563-BD7C-A584C7B4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8409E-0610-4151-B1C2-57B376ABF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09907-EC4D-4489-8D7E-19B8C84E4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2A56-BB52-4FC2-AB4A-98075033C64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1DD97-3CF7-400F-ACB2-CC47B71F0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41B89-3792-4E01-AF96-074138EF6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6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1E5FB5-59F0-468E-A6BF-98AF6E7D1D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574554"/>
            <a:ext cx="2881596" cy="661375"/>
          </a:xfrm>
        </p:spPr>
        <p:txBody>
          <a:bodyPr>
            <a:normAutofit/>
          </a:bodyPr>
          <a:lstStyle/>
          <a:p>
            <a:r>
              <a:rPr lang="en-GB"/>
              <a:t>Activity   A9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396C9D3-2275-4682-9747-6161ED5F81E2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205755"/>
            <a:ext cx="2881596" cy="575911"/>
          </a:xfrm>
        </p:spPr>
        <p:txBody>
          <a:bodyPr>
            <a:normAutofit lnSpcReduction="10000"/>
          </a:bodyPr>
          <a:lstStyle/>
          <a:p>
            <a:r>
              <a:rPr lang="en-GB"/>
              <a:t>Group 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2A1EC0-0A38-4768-916D-03E1D3C753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90C1F9-11F4-4FA0-8955-96815CA4B9D7}"/>
              </a:ext>
            </a:extLst>
          </p:cNvPr>
          <p:cNvSpPr/>
          <p:nvPr/>
        </p:nvSpPr>
        <p:spPr>
          <a:xfrm>
            <a:off x="1207223" y="2098307"/>
            <a:ext cx="6861955" cy="491211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en-GB" altLang="en-US" sz="1920" b="1">
                <a:latin typeface="Arial" panose="020B0604020202020204" pitchFamily="34" charset="0"/>
                <a:cs typeface="Arial" panose="020B0604020202020204" pitchFamily="34" charset="0"/>
              </a:rPr>
              <a:t>DISCUSS:</a:t>
            </a:r>
          </a:p>
          <a:p>
            <a:pPr marL="438150" indent="-438150">
              <a:spcAft>
                <a:spcPts val="586"/>
              </a:spcAft>
              <a:buClr>
                <a:srgbClr val="007A53"/>
              </a:buClr>
              <a:buSzPct val="100000"/>
              <a:buFont typeface="Lucida Grande"/>
              <a:buChar char="➤"/>
            </a:pPr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Describe how it may feel when someone is having difficulty breathing</a:t>
            </a:r>
            <a:br>
              <a:rPr lang="en-GB" altLang="en-US" sz="19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92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r>
              <a:rPr lang="en-GB" altLang="en-US" sz="1920" b="1">
                <a:latin typeface="Arial" panose="020B0604020202020204" pitchFamily="34" charset="0"/>
                <a:cs typeface="Arial" panose="020B0604020202020204" pitchFamily="34" charset="0"/>
              </a:rPr>
              <a:t>QUESTION:</a:t>
            </a:r>
          </a:p>
          <a:p>
            <a:pPr marL="438785" indent="-438785">
              <a:spcAft>
                <a:spcPts val="586"/>
              </a:spcAft>
              <a:buClr>
                <a:srgbClr val="007A53"/>
              </a:buClr>
              <a:buSzPct val="100000"/>
              <a:buFont typeface="Lucida Grande"/>
              <a:buChar char="➤"/>
            </a:pPr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What could you do to help someone who is having an asthma attack? </a:t>
            </a:r>
          </a:p>
          <a:p>
            <a:pPr marL="438150" indent="-438150">
              <a:spcAft>
                <a:spcPts val="586"/>
              </a:spcAft>
              <a:buClr>
                <a:schemeClr val="tx2"/>
              </a:buClr>
              <a:buSzPct val="100000"/>
              <a:buFont typeface="Lucida Grande"/>
              <a:buChar char="➤"/>
            </a:pPr>
            <a:endParaRPr lang="en-GB" sz="192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r>
              <a:rPr lang="en-GB" sz="2160" b="1">
                <a:latin typeface="Arial" panose="020B0604020202020204" pitchFamily="34" charset="0"/>
                <a:cs typeface="Arial" panose="020B0604020202020204" pitchFamily="34" charset="0"/>
              </a:rPr>
              <a:t>BONUS QUESTION A9a: </a:t>
            </a:r>
            <a:endParaRPr lang="en-GB" sz="216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8150" indent="-438150">
              <a:spcAft>
                <a:spcPts val="586"/>
              </a:spcAft>
              <a:buClr>
                <a:srgbClr val="007A53"/>
              </a:buClr>
              <a:buSzPct val="100000"/>
              <a:buFont typeface="Lucida Grande,Sans-Serif"/>
              <a:buChar char="➤"/>
            </a:pPr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What are possible triggers for an asthma attack? (something that makes an asthma attack happen)</a:t>
            </a:r>
          </a:p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br>
              <a:rPr lang="en-GB" altLang="en-US" sz="2160">
                <a:latin typeface="+mj-lt"/>
              </a:rPr>
            </a:br>
            <a:br>
              <a:rPr lang="en-GB" altLang="en-US" sz="2160">
                <a:latin typeface="+mj-lt"/>
              </a:rPr>
            </a:br>
            <a:endParaRPr lang="en-GB" altLang="en-US" sz="2160">
              <a:latin typeface="+mj-lt"/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C7F42E-1346-462F-9514-5EEFFF782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7224" y="2098307"/>
            <a:ext cx="6861956" cy="4019562"/>
          </a:xfrm>
          <a:prstGeom prst="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6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8ED53D-4F50-4FEC-AA72-8D5EC0DF68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38" b="93594" l="10000" r="90000">
                        <a14:foregroundMark x1="20208" y1="10469" x2="35833" y2="17500"/>
                        <a14:foregroundMark x1="35833" y1="17500" x2="35833" y2="17500"/>
                        <a14:foregroundMark x1="22917" y1="5938" x2="36354" y2="18281"/>
                        <a14:foregroundMark x1="43750" y1="82031" x2="58229" y2="93594"/>
                        <a14:foregroundMark x1="58229" y1="93594" x2="68750" y2="91094"/>
                        <a14:backgroundMark x1="24896" y1="50313" x2="39688" y2="93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306" y="2603792"/>
            <a:ext cx="3513222" cy="234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36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idx="4294967295"/>
          </p:nvPr>
        </p:nvSpPr>
        <p:spPr>
          <a:xfrm>
            <a:off x="493200" y="478800"/>
            <a:ext cx="4511836" cy="732103"/>
          </a:xfrm>
          <a:prstGeom prst="rect">
            <a:avLst/>
          </a:prstGeom>
          <a:solidFill>
            <a:srgbClr val="009F4D"/>
          </a:solidFill>
        </p:spPr>
        <p:txBody>
          <a:bodyPr vert="horz" wrap="none" lIns="70338" tIns="45720" rIns="70338" bIns="70338" rtlCol="0" anchor="ctr">
            <a:spAutoFit/>
          </a:bodyPr>
          <a:lstStyle/>
          <a:p>
            <a:r>
              <a:rPr lang="en-US" sz="444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Asthma triggers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F31B8A7-7B81-4612-A52E-238DAF84621F}"/>
              </a:ext>
            </a:extLst>
          </p:cNvPr>
          <p:cNvSpPr txBox="1">
            <a:spLocks/>
          </p:cNvSpPr>
          <p:nvPr/>
        </p:nvSpPr>
        <p:spPr>
          <a:xfrm>
            <a:off x="10745884" y="542146"/>
            <a:ext cx="537992" cy="349884"/>
          </a:xfrm>
          <a:prstGeom prst="rect">
            <a:avLst/>
          </a:prstGeom>
          <a:solidFill>
            <a:srgbClr val="009F4D"/>
          </a:solidFill>
        </p:spPr>
        <p:txBody>
          <a:bodyPr wrap="none" lIns="70338" tIns="45720" rIns="70338" bIns="70338">
            <a:spAutoFit/>
          </a:bodyPr>
          <a:lstStyle>
            <a:lvl1pPr algn="l" defTabSz="7444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00" b="1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8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A9a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spect="1" noChangeArrowheads="1"/>
          </p:cNvSpPr>
          <p:nvPr/>
        </p:nvSpPr>
        <p:spPr>
          <a:xfrm>
            <a:off x="609602" y="1253331"/>
            <a:ext cx="10972799" cy="4351339"/>
          </a:xfrm>
          <a:prstGeom prst="rect">
            <a:avLst/>
          </a:prstGeom>
        </p:spPr>
        <p:txBody>
          <a:bodyPr lIns="89329" tIns="44665" rIns="89329" bIns="44665"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7913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6075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6438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353" indent="-281353" algn="ctr">
              <a:buNone/>
            </a:pPr>
            <a:r>
              <a:rPr lang="en-GB" altLang="en-US" b="1">
                <a:latin typeface="Arial"/>
                <a:cs typeface="Arial"/>
              </a:rPr>
              <a:t>How many of these answers did you get?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CCFBA45-8531-44D2-A6FB-3528BB8BC0C9}"/>
              </a:ext>
            </a:extLst>
          </p:cNvPr>
          <p:cNvSpPr/>
          <p:nvPr/>
        </p:nvSpPr>
        <p:spPr>
          <a:xfrm>
            <a:off x="1357161" y="1996584"/>
            <a:ext cx="2476902" cy="842869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Pollen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48EE46A8-F8C2-40CB-9B39-A3A27BC90136}"/>
              </a:ext>
            </a:extLst>
          </p:cNvPr>
          <p:cNvSpPr/>
          <p:nvPr/>
        </p:nvSpPr>
        <p:spPr>
          <a:xfrm>
            <a:off x="3467283" y="2370103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2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584464-160B-421C-9ED5-10281FA966F3}"/>
              </a:ext>
            </a:extLst>
          </p:cNvPr>
          <p:cNvSpPr/>
          <p:nvPr/>
        </p:nvSpPr>
        <p:spPr>
          <a:xfrm>
            <a:off x="5436671" y="2120687"/>
            <a:ext cx="1963554" cy="719489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2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Pollution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40908A65-D10F-46BF-BCA2-A54324587971}"/>
              </a:ext>
            </a:extLst>
          </p:cNvPr>
          <p:cNvSpPr/>
          <p:nvPr/>
        </p:nvSpPr>
        <p:spPr>
          <a:xfrm>
            <a:off x="7053886" y="2370103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3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A6218B0-71CE-4185-B5A6-9B706113B5BE}"/>
              </a:ext>
            </a:extLst>
          </p:cNvPr>
          <p:cNvSpPr/>
          <p:nvPr/>
        </p:nvSpPr>
        <p:spPr>
          <a:xfrm>
            <a:off x="8653052" y="2927786"/>
            <a:ext cx="1679609" cy="602782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 fur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AEB9E1A4-ED82-4CB9-A944-402B747517CB}"/>
              </a:ext>
            </a:extLst>
          </p:cNvPr>
          <p:cNvSpPr/>
          <p:nvPr/>
        </p:nvSpPr>
        <p:spPr>
          <a:xfrm>
            <a:off x="9983234" y="3068679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2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A30B900-5A65-4117-8092-3279A3409F09}"/>
              </a:ext>
            </a:extLst>
          </p:cNvPr>
          <p:cNvSpPr/>
          <p:nvPr/>
        </p:nvSpPr>
        <p:spPr>
          <a:xfrm>
            <a:off x="5876412" y="3546337"/>
            <a:ext cx="2354737" cy="907782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Smoking</a:t>
            </a:r>
            <a:endParaRPr lang="en-GB" sz="288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6E9749D3-7E38-46A0-8FE5-D16F3A265C25}"/>
              </a:ext>
            </a:extLst>
          </p:cNvPr>
          <p:cNvSpPr/>
          <p:nvPr/>
        </p:nvSpPr>
        <p:spPr>
          <a:xfrm>
            <a:off x="7881721" y="3999991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1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2EC2539-8FEF-4344-B57D-4F0F9603E784}"/>
              </a:ext>
            </a:extLst>
          </p:cNvPr>
          <p:cNvSpPr/>
          <p:nvPr/>
        </p:nvSpPr>
        <p:spPr>
          <a:xfrm>
            <a:off x="2874588" y="3114977"/>
            <a:ext cx="2354737" cy="907782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Aerosols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E74B87C2-07E0-47BA-9E11-1650296FAC2B}"/>
              </a:ext>
            </a:extLst>
          </p:cNvPr>
          <p:cNvSpPr/>
          <p:nvPr/>
        </p:nvSpPr>
        <p:spPr>
          <a:xfrm>
            <a:off x="4891651" y="3547602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3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0E5536C-141C-4C8A-BB1D-6CE1602FFEA4}"/>
              </a:ext>
            </a:extLst>
          </p:cNvPr>
          <p:cNvSpPr/>
          <p:nvPr/>
        </p:nvSpPr>
        <p:spPr>
          <a:xfrm>
            <a:off x="8555559" y="4501537"/>
            <a:ext cx="2242285" cy="907782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2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Cold Air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24AEF8FE-7AFE-4109-8504-84FEF2F46148}"/>
              </a:ext>
            </a:extLst>
          </p:cNvPr>
          <p:cNvSpPr/>
          <p:nvPr/>
        </p:nvSpPr>
        <p:spPr>
          <a:xfrm>
            <a:off x="10448416" y="4906495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3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6E1E7C7-C9E4-4381-BAB3-5E79F245ECF1}"/>
              </a:ext>
            </a:extLst>
          </p:cNvPr>
          <p:cNvSpPr/>
          <p:nvPr/>
        </p:nvSpPr>
        <p:spPr>
          <a:xfrm>
            <a:off x="1683672" y="4335207"/>
            <a:ext cx="2354737" cy="907782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2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endParaRPr lang="en-GB" sz="288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DB7DA32D-69AF-4A8E-AEF4-CFD9BC926DE3}"/>
              </a:ext>
            </a:extLst>
          </p:cNvPr>
          <p:cNvSpPr/>
          <p:nvPr/>
        </p:nvSpPr>
        <p:spPr>
          <a:xfrm>
            <a:off x="3677577" y="4789097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2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9B68AC2-F84C-4559-A238-68F9A7A46098}"/>
              </a:ext>
            </a:extLst>
          </p:cNvPr>
          <p:cNvSpPr/>
          <p:nvPr/>
        </p:nvSpPr>
        <p:spPr>
          <a:xfrm>
            <a:off x="5229325" y="5319070"/>
            <a:ext cx="2354737" cy="907782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Cleaning solutions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078BE925-BDDF-47E1-8018-B9D4E7777154}"/>
              </a:ext>
            </a:extLst>
          </p:cNvPr>
          <p:cNvSpPr/>
          <p:nvPr/>
        </p:nvSpPr>
        <p:spPr>
          <a:xfrm>
            <a:off x="7234634" y="5751859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</a:rPr>
              <a:t>1</a:t>
            </a:r>
            <a:endParaRPr lang="en-GB" sz="216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755F5DE-590B-4DCF-873C-4649D17B54D4}"/>
              </a:ext>
            </a:extLst>
          </p:cNvPr>
          <p:cNvSpPr/>
          <p:nvPr/>
        </p:nvSpPr>
        <p:spPr>
          <a:xfrm>
            <a:off x="1357162" y="5804587"/>
            <a:ext cx="2520962" cy="690785"/>
          </a:xfrm>
          <a:prstGeom prst="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80" b="1">
                <a:solidFill>
                  <a:schemeClr val="tx1"/>
                </a:solidFill>
              </a:rPr>
              <a:t>Total:</a:t>
            </a:r>
          </a:p>
        </p:txBody>
      </p:sp>
    </p:spTree>
    <p:extLst>
      <p:ext uri="{BB962C8B-B14F-4D97-AF65-F5344CB8AC3E}">
        <p14:creationId xmlns:p14="http://schemas.microsoft.com/office/powerpoint/2010/main" val="242334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9A858B-A266-4687-BA05-D9A54D2F4053}"/>
</file>

<file path=customXml/itemProps2.xml><?xml version="1.0" encoding="utf-8"?>
<ds:datastoreItem xmlns:ds="http://schemas.openxmlformats.org/officeDocument/2006/customXml" ds:itemID="{E5F6858F-62E8-436A-B96D-5F998ECA9A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538A4F-E2A2-42E7-93CA-3C66402F408C}">
  <ds:schemaRefs>
    <ds:schemaRef ds:uri="315f969d-7967-4bff-902a-d46647ceb5a4"/>
    <ds:schemaRef ds:uri="73b22f68-4a70-4eb7-bf89-938dce806f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Asthma triggers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revision>1</cp:revision>
  <dcterms:created xsi:type="dcterms:W3CDTF">2019-06-20T08:56:15Z</dcterms:created>
  <dcterms:modified xsi:type="dcterms:W3CDTF">2019-07-23T10:09:25Z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